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85"/>
  </p:notesMasterIdLst>
  <p:handoutMasterIdLst>
    <p:handoutMasterId r:id="rId86"/>
  </p:handoutMasterIdLst>
  <p:sldIdLst>
    <p:sldId id="2147480734" r:id="rId5"/>
    <p:sldId id="2147480740" r:id="rId6"/>
    <p:sldId id="2147480764" r:id="rId7"/>
    <p:sldId id="2147480443" r:id="rId8"/>
    <p:sldId id="2147480444" r:id="rId9"/>
    <p:sldId id="2147480445" r:id="rId10"/>
    <p:sldId id="2147480767" r:id="rId11"/>
    <p:sldId id="2147480446" r:id="rId12"/>
    <p:sldId id="2147480447" r:id="rId13"/>
    <p:sldId id="2147480768" r:id="rId14"/>
    <p:sldId id="2186" r:id="rId15"/>
    <p:sldId id="2179" r:id="rId16"/>
    <p:sldId id="2147480448" r:id="rId17"/>
    <p:sldId id="2147480449" r:id="rId18"/>
    <p:sldId id="2147480450" r:id="rId19"/>
    <p:sldId id="2187" r:id="rId20"/>
    <p:sldId id="2147480770" r:id="rId21"/>
    <p:sldId id="2226" r:id="rId22"/>
    <p:sldId id="2175" r:id="rId23"/>
    <p:sldId id="2342" r:id="rId24"/>
    <p:sldId id="2147480451" r:id="rId25"/>
    <p:sldId id="2147480772" r:id="rId26"/>
    <p:sldId id="2147480773" r:id="rId27"/>
    <p:sldId id="2147480774" r:id="rId28"/>
    <p:sldId id="2147480771" r:id="rId29"/>
    <p:sldId id="2147480776" r:id="rId30"/>
    <p:sldId id="2147480777" r:id="rId31"/>
    <p:sldId id="2147480778" r:id="rId32"/>
    <p:sldId id="2147480779" r:id="rId33"/>
    <p:sldId id="2147480775" r:id="rId34"/>
    <p:sldId id="2147480452" r:id="rId35"/>
    <p:sldId id="2396" r:id="rId36"/>
    <p:sldId id="2147480453" r:id="rId37"/>
    <p:sldId id="2147480780" r:id="rId38"/>
    <p:sldId id="2147480454" r:id="rId39"/>
    <p:sldId id="2147480781" r:id="rId40"/>
    <p:sldId id="2147480455" r:id="rId41"/>
    <p:sldId id="2397" r:id="rId42"/>
    <p:sldId id="2398" r:id="rId43"/>
    <p:sldId id="2147480782" r:id="rId44"/>
    <p:sldId id="2147480783" r:id="rId45"/>
    <p:sldId id="2343" r:id="rId46"/>
    <p:sldId id="2344" r:id="rId47"/>
    <p:sldId id="2348" r:id="rId48"/>
    <p:sldId id="2345" r:id="rId49"/>
    <p:sldId id="2349" r:id="rId50"/>
    <p:sldId id="2350" r:id="rId51"/>
    <p:sldId id="2351" r:id="rId52"/>
    <p:sldId id="2352" r:id="rId53"/>
    <p:sldId id="2353" r:id="rId54"/>
    <p:sldId id="2354" r:id="rId55"/>
    <p:sldId id="2147480769" r:id="rId56"/>
    <p:sldId id="2355" r:id="rId57"/>
    <p:sldId id="2356" r:id="rId58"/>
    <p:sldId id="2357" r:id="rId59"/>
    <p:sldId id="2358" r:id="rId60"/>
    <p:sldId id="2359" r:id="rId61"/>
    <p:sldId id="2360" r:id="rId62"/>
    <p:sldId id="2361" r:id="rId63"/>
    <p:sldId id="2382" r:id="rId64"/>
    <p:sldId id="2147480784" r:id="rId65"/>
    <p:sldId id="2385" r:id="rId66"/>
    <p:sldId id="2386" r:id="rId67"/>
    <p:sldId id="2147480785" r:id="rId68"/>
    <p:sldId id="2383" r:id="rId69"/>
    <p:sldId id="2384" r:id="rId70"/>
    <p:sldId id="2147480786" r:id="rId71"/>
    <p:sldId id="2389" r:id="rId72"/>
    <p:sldId id="2390" r:id="rId73"/>
    <p:sldId id="2147480787" r:id="rId74"/>
    <p:sldId id="2391" r:id="rId75"/>
    <p:sldId id="2392" r:id="rId76"/>
    <p:sldId id="2147480788" r:id="rId77"/>
    <p:sldId id="2362" r:id="rId78"/>
    <p:sldId id="2400" r:id="rId79"/>
    <p:sldId id="2363" r:id="rId80"/>
    <p:sldId id="2380" r:id="rId81"/>
    <p:sldId id="2381" r:id="rId82"/>
    <p:sldId id="2394" r:id="rId83"/>
    <p:sldId id="2147480765"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2147480734"/>
            <p14:sldId id="2147480740"/>
            <p14:sldId id="2147480764"/>
            <p14:sldId id="2147480443"/>
            <p14:sldId id="2147480444"/>
            <p14:sldId id="2147480445"/>
            <p14:sldId id="2147480767"/>
            <p14:sldId id="2147480446"/>
            <p14:sldId id="2147480447"/>
            <p14:sldId id="2147480768"/>
            <p14:sldId id="2186"/>
            <p14:sldId id="2179"/>
            <p14:sldId id="2147480448"/>
            <p14:sldId id="2147480449"/>
            <p14:sldId id="2147480450"/>
            <p14:sldId id="2187"/>
            <p14:sldId id="2147480770"/>
            <p14:sldId id="2226"/>
            <p14:sldId id="2175"/>
            <p14:sldId id="2342"/>
            <p14:sldId id="2147480451"/>
            <p14:sldId id="2147480772"/>
            <p14:sldId id="2147480773"/>
            <p14:sldId id="2147480774"/>
            <p14:sldId id="2147480771"/>
            <p14:sldId id="2147480776"/>
            <p14:sldId id="2147480777"/>
            <p14:sldId id="2147480778"/>
            <p14:sldId id="2147480779"/>
            <p14:sldId id="2147480775"/>
            <p14:sldId id="2147480452"/>
            <p14:sldId id="2396"/>
            <p14:sldId id="2147480453"/>
            <p14:sldId id="2147480780"/>
            <p14:sldId id="2147480454"/>
            <p14:sldId id="2147480781"/>
            <p14:sldId id="2147480455"/>
            <p14:sldId id="2397"/>
            <p14:sldId id="2398"/>
            <p14:sldId id="2147480782"/>
            <p14:sldId id="2147480783"/>
            <p14:sldId id="2343"/>
            <p14:sldId id="2344"/>
            <p14:sldId id="2348"/>
            <p14:sldId id="2345"/>
            <p14:sldId id="2349"/>
            <p14:sldId id="2350"/>
            <p14:sldId id="2351"/>
            <p14:sldId id="2352"/>
            <p14:sldId id="2353"/>
            <p14:sldId id="2354"/>
            <p14:sldId id="2147480769"/>
            <p14:sldId id="2355"/>
            <p14:sldId id="2356"/>
            <p14:sldId id="2357"/>
            <p14:sldId id="2358"/>
            <p14:sldId id="2359"/>
            <p14:sldId id="2360"/>
            <p14:sldId id="2361"/>
            <p14:sldId id="2382"/>
            <p14:sldId id="2147480784"/>
            <p14:sldId id="2385"/>
            <p14:sldId id="2386"/>
            <p14:sldId id="2147480785"/>
            <p14:sldId id="2383"/>
            <p14:sldId id="2384"/>
            <p14:sldId id="2147480786"/>
            <p14:sldId id="2389"/>
            <p14:sldId id="2390"/>
            <p14:sldId id="2147480787"/>
            <p14:sldId id="2391"/>
            <p14:sldId id="2392"/>
            <p14:sldId id="2147480788"/>
            <p14:sldId id="2362"/>
            <p14:sldId id="2400"/>
            <p14:sldId id="2363"/>
            <p14:sldId id="2380"/>
            <p14:sldId id="2381"/>
            <p14:sldId id="2394"/>
            <p14:sldId id="2147480765"/>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543CE5-7C6E-415A-8FCF-E1EEA4E5D067}" v="87" dt="2026-03-23T06:52:33.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67" autoAdjust="0"/>
    <p:restoredTop sz="88945" autoAdjust="0"/>
  </p:normalViewPr>
  <p:slideViewPr>
    <p:cSldViewPr snapToGrid="0">
      <p:cViewPr varScale="1">
        <p:scale>
          <a:sx n="98" d="100"/>
          <a:sy n="98" d="100"/>
        </p:scale>
        <p:origin x="1512" y="90"/>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modMainMaster modSection">
      <pc:chgData name="Yoel Kortick" userId="167978f5-7f40-4909-85d5-d4149554ad4e" providerId="ADAL" clId="{D5FD8459-2B5C-48A5-9673-8D128202ED48}" dt="2026-03-23T06:52:43.568" v="3628" actId="14100"/>
      <pc:docMkLst>
        <pc:docMk/>
      </pc:docMkLst>
      <pc:sldChg chg="modSp mod">
        <pc:chgData name="Yoel Kortick" userId="167978f5-7f40-4909-85d5-d4149554ad4e" providerId="ADAL" clId="{D5FD8459-2B5C-48A5-9673-8D128202ED48}" dt="2026-03-22T10:00:45.605" v="104" actId="6549"/>
        <pc:sldMkLst>
          <pc:docMk/>
          <pc:sldMk cId="164038021" sldId="2179"/>
        </pc:sldMkLst>
        <pc:spChg chg="mod">
          <ac:chgData name="Yoel Kortick" userId="167978f5-7f40-4909-85d5-d4149554ad4e" providerId="ADAL" clId="{D5FD8459-2B5C-48A5-9673-8D128202ED48}" dt="2026-03-22T10:00:45.605" v="104" actId="6549"/>
          <ac:spMkLst>
            <pc:docMk/>
            <pc:sldMk cId="164038021" sldId="2179"/>
            <ac:spMk id="4" creationId="{2490F34D-A7E2-4EA9-8B1A-78371A1F1CD1}"/>
          </ac:spMkLst>
        </pc:spChg>
      </pc:sldChg>
      <pc:sldChg chg="modSp mod">
        <pc:chgData name="Yoel Kortick" userId="167978f5-7f40-4909-85d5-d4149554ad4e" providerId="ADAL" clId="{D5FD8459-2B5C-48A5-9673-8D128202ED48}" dt="2026-03-22T10:27:14.643" v="851" actId="20577"/>
        <pc:sldMkLst>
          <pc:docMk/>
          <pc:sldMk cId="2048158411" sldId="2187"/>
        </pc:sldMkLst>
        <pc:spChg chg="mod">
          <ac:chgData name="Yoel Kortick" userId="167978f5-7f40-4909-85d5-d4149554ad4e" providerId="ADAL" clId="{D5FD8459-2B5C-48A5-9673-8D128202ED48}" dt="2026-03-22T10:27:14.643" v="851" actId="20577"/>
          <ac:spMkLst>
            <pc:docMk/>
            <pc:sldMk cId="2048158411" sldId="2187"/>
            <ac:spMk id="2" creationId="{E3A8D311-ADEB-1013-BD5A-91D2ABA38940}"/>
          </ac:spMkLst>
        </pc:spChg>
      </pc:sldChg>
      <pc:sldChg chg="addSp delSp modSp mod">
        <pc:chgData name="Yoel Kortick" userId="167978f5-7f40-4909-85d5-d4149554ad4e" providerId="ADAL" clId="{D5FD8459-2B5C-48A5-9673-8D128202ED48}" dt="2026-03-22T15:25:41.485" v="2985" actId="1035"/>
        <pc:sldMkLst>
          <pc:docMk/>
          <pc:sldMk cId="2900127839" sldId="2342"/>
        </pc:sldMkLst>
        <pc:spChg chg="add mod">
          <ac:chgData name="Yoel Kortick" userId="167978f5-7f40-4909-85d5-d4149554ad4e" providerId="ADAL" clId="{D5FD8459-2B5C-48A5-9673-8D128202ED48}" dt="2026-03-22T10:14:58.098" v="380" actId="1035"/>
          <ac:spMkLst>
            <pc:docMk/>
            <pc:sldMk cId="2900127839" sldId="2342"/>
            <ac:spMk id="8" creationId="{900CADDE-7ED1-E5EE-6B4A-070B2CC1CC7A}"/>
          </ac:spMkLst>
        </pc:spChg>
        <pc:spChg chg="add mod">
          <ac:chgData name="Yoel Kortick" userId="167978f5-7f40-4909-85d5-d4149554ad4e" providerId="ADAL" clId="{D5FD8459-2B5C-48A5-9673-8D128202ED48}" dt="2026-03-22T10:14:58.098" v="380" actId="1035"/>
          <ac:spMkLst>
            <pc:docMk/>
            <pc:sldMk cId="2900127839" sldId="2342"/>
            <ac:spMk id="10" creationId="{E6CE1030-32BC-3BA5-DEDE-8266434D3E65}"/>
          </ac:spMkLst>
        </pc:spChg>
        <pc:spChg chg="del">
          <ac:chgData name="Yoel Kortick" userId="167978f5-7f40-4909-85d5-d4149554ad4e" providerId="ADAL" clId="{D5FD8459-2B5C-48A5-9673-8D128202ED48}" dt="2026-03-22T10:14:38.508" v="328" actId="478"/>
          <ac:spMkLst>
            <pc:docMk/>
            <pc:sldMk cId="2900127839" sldId="2342"/>
            <ac:spMk id="12" creationId="{BA166F1A-1DFC-4A15-3777-CBD373592188}"/>
          </ac:spMkLst>
        </pc:spChg>
        <pc:spChg chg="del">
          <ac:chgData name="Yoel Kortick" userId="167978f5-7f40-4909-85d5-d4149554ad4e" providerId="ADAL" clId="{D5FD8459-2B5C-48A5-9673-8D128202ED48}" dt="2026-03-22T10:14:42.214" v="330" actId="478"/>
          <ac:spMkLst>
            <pc:docMk/>
            <pc:sldMk cId="2900127839" sldId="2342"/>
            <ac:spMk id="14" creationId="{80CFDECD-C4E6-92C0-0A24-5D1D45B4C6C4}"/>
          </ac:spMkLst>
        </pc:spChg>
        <pc:spChg chg="add mod">
          <ac:chgData name="Yoel Kortick" userId="167978f5-7f40-4909-85d5-d4149554ad4e" providerId="ADAL" clId="{D5FD8459-2B5C-48A5-9673-8D128202ED48}" dt="2026-03-22T10:15:12.148" v="381"/>
          <ac:spMkLst>
            <pc:docMk/>
            <pc:sldMk cId="2900127839" sldId="2342"/>
            <ac:spMk id="15" creationId="{191615F7-1974-CDC4-29CD-3F81C5129B1E}"/>
          </ac:spMkLst>
        </pc:spChg>
        <pc:spChg chg="add mod">
          <ac:chgData name="Yoel Kortick" userId="167978f5-7f40-4909-85d5-d4149554ad4e" providerId="ADAL" clId="{D5FD8459-2B5C-48A5-9673-8D128202ED48}" dt="2026-03-22T10:15:12.148" v="381"/>
          <ac:spMkLst>
            <pc:docMk/>
            <pc:sldMk cId="2900127839" sldId="2342"/>
            <ac:spMk id="16" creationId="{06407C28-EAF4-BFB2-9E45-950B60BB5E0C}"/>
          </ac:spMkLst>
        </pc:spChg>
        <pc:picChg chg="del">
          <ac:chgData name="Yoel Kortick" userId="167978f5-7f40-4909-85d5-d4149554ad4e" providerId="ADAL" clId="{D5FD8459-2B5C-48A5-9673-8D128202ED48}" dt="2026-03-22T10:14:38.508" v="328" actId="478"/>
          <ac:picMkLst>
            <pc:docMk/>
            <pc:sldMk cId="2900127839" sldId="2342"/>
            <ac:picMk id="4" creationId="{A0E47FB4-830C-907A-7A39-D17899F91909}"/>
          </ac:picMkLst>
        </pc:picChg>
        <pc:picChg chg="add mod">
          <ac:chgData name="Yoel Kortick" userId="167978f5-7f40-4909-85d5-d4149554ad4e" providerId="ADAL" clId="{D5FD8459-2B5C-48A5-9673-8D128202ED48}" dt="2026-03-22T10:14:58.098" v="380" actId="1035"/>
          <ac:picMkLst>
            <pc:docMk/>
            <pc:sldMk cId="2900127839" sldId="2342"/>
            <ac:picMk id="5" creationId="{D111463D-410E-FFE7-881B-677B449CA98F}"/>
          </ac:picMkLst>
        </pc:picChg>
        <pc:picChg chg="add mod">
          <ac:chgData name="Yoel Kortick" userId="167978f5-7f40-4909-85d5-d4149554ad4e" providerId="ADAL" clId="{D5FD8459-2B5C-48A5-9673-8D128202ED48}" dt="2026-03-22T15:25:38.650" v="2984" actId="1035"/>
          <ac:picMkLst>
            <pc:docMk/>
            <pc:sldMk cId="2900127839" sldId="2342"/>
            <ac:picMk id="6" creationId="{4ACC9A10-A584-F6FB-D618-7143C9999057}"/>
          </ac:picMkLst>
        </pc:picChg>
        <pc:picChg chg="del">
          <ac:chgData name="Yoel Kortick" userId="167978f5-7f40-4909-85d5-d4149554ad4e" providerId="ADAL" clId="{D5FD8459-2B5C-48A5-9673-8D128202ED48}" dt="2026-03-22T10:14:38.508" v="328" actId="478"/>
          <ac:picMkLst>
            <pc:docMk/>
            <pc:sldMk cId="2900127839" sldId="2342"/>
            <ac:picMk id="6" creationId="{D6638635-5893-085C-7E68-550848CC504E}"/>
          </ac:picMkLst>
        </pc:picChg>
        <pc:picChg chg="del">
          <ac:chgData name="Yoel Kortick" userId="167978f5-7f40-4909-85d5-d4149554ad4e" providerId="ADAL" clId="{D5FD8459-2B5C-48A5-9673-8D128202ED48}" dt="2026-03-22T10:14:38.508" v="328" actId="478"/>
          <ac:picMkLst>
            <pc:docMk/>
            <pc:sldMk cId="2900127839" sldId="2342"/>
            <ac:picMk id="7" creationId="{C59511BD-D391-903A-B5FC-3346C3355825}"/>
          </ac:picMkLst>
        </pc:picChg>
        <pc:picChg chg="add mod">
          <ac:chgData name="Yoel Kortick" userId="167978f5-7f40-4909-85d5-d4149554ad4e" providerId="ADAL" clId="{D5FD8459-2B5C-48A5-9673-8D128202ED48}" dt="2026-03-22T15:25:41.485" v="2985" actId="1035"/>
          <ac:picMkLst>
            <pc:docMk/>
            <pc:sldMk cId="2900127839" sldId="2342"/>
            <ac:picMk id="9" creationId="{773C5EF6-76D2-A6A5-6442-EBCA4E5F2037}"/>
          </ac:picMkLst>
        </pc:picChg>
        <pc:picChg chg="del">
          <ac:chgData name="Yoel Kortick" userId="167978f5-7f40-4909-85d5-d4149554ad4e" providerId="ADAL" clId="{D5FD8459-2B5C-48A5-9673-8D128202ED48}" dt="2026-03-22T10:14:38.508" v="328" actId="478"/>
          <ac:picMkLst>
            <pc:docMk/>
            <pc:sldMk cId="2900127839" sldId="2342"/>
            <ac:picMk id="9" creationId="{B8B347FC-0760-9958-06ED-A851CABE015B}"/>
          </ac:picMkLst>
        </pc:picChg>
        <pc:picChg chg="del">
          <ac:chgData name="Yoel Kortick" userId="167978f5-7f40-4909-85d5-d4149554ad4e" providerId="ADAL" clId="{D5FD8459-2B5C-48A5-9673-8D128202ED48}" dt="2026-03-22T10:14:41.267" v="329" actId="478"/>
          <ac:picMkLst>
            <pc:docMk/>
            <pc:sldMk cId="2900127839" sldId="2342"/>
            <ac:picMk id="11" creationId="{FBB14A6B-5857-4EAD-F692-CE59BC029374}"/>
          </ac:picMkLst>
        </pc:picChg>
        <pc:picChg chg="add mod">
          <ac:chgData name="Yoel Kortick" userId="167978f5-7f40-4909-85d5-d4149554ad4e" providerId="ADAL" clId="{D5FD8459-2B5C-48A5-9673-8D128202ED48}" dt="2026-03-22T10:15:12.148" v="381"/>
          <ac:picMkLst>
            <pc:docMk/>
            <pc:sldMk cId="2900127839" sldId="2342"/>
            <ac:picMk id="13" creationId="{65F25DF7-7DE7-4DAF-A833-0F62A2527EAC}"/>
          </ac:picMkLst>
        </pc:picChg>
      </pc:sldChg>
      <pc:sldChg chg="modSp mod">
        <pc:chgData name="Yoel Kortick" userId="167978f5-7f40-4909-85d5-d4149554ad4e" providerId="ADAL" clId="{D5FD8459-2B5C-48A5-9673-8D128202ED48}" dt="2026-03-22T14:49:23.470" v="2418" actId="13926"/>
        <pc:sldMkLst>
          <pc:docMk/>
          <pc:sldMk cId="3898302828" sldId="2343"/>
        </pc:sldMkLst>
        <pc:spChg chg="mod">
          <ac:chgData name="Yoel Kortick" userId="167978f5-7f40-4909-85d5-d4149554ad4e" providerId="ADAL" clId="{D5FD8459-2B5C-48A5-9673-8D128202ED48}" dt="2026-03-22T14:49:23.470" v="2418" actId="13926"/>
          <ac:spMkLst>
            <pc:docMk/>
            <pc:sldMk cId="3898302828" sldId="2343"/>
            <ac:spMk id="2" creationId="{9E16C182-C819-F72C-6896-47D59C717023}"/>
          </ac:spMkLst>
        </pc:spChg>
        <pc:spChg chg="mod">
          <ac:chgData name="Yoel Kortick" userId="167978f5-7f40-4909-85d5-d4149554ad4e" providerId="ADAL" clId="{D5FD8459-2B5C-48A5-9673-8D128202ED48}" dt="2026-03-22T14:48:27.685" v="2413" actId="6549"/>
          <ac:spMkLst>
            <pc:docMk/>
            <pc:sldMk cId="3898302828" sldId="2343"/>
            <ac:spMk id="4" creationId="{0257D234-A59E-2499-B10D-50406686781B}"/>
          </ac:spMkLst>
        </pc:spChg>
      </pc:sldChg>
      <pc:sldChg chg="addSp delSp modSp mod">
        <pc:chgData name="Yoel Kortick" userId="167978f5-7f40-4909-85d5-d4149554ad4e" providerId="ADAL" clId="{D5FD8459-2B5C-48A5-9673-8D128202ED48}" dt="2026-03-22T14:59:26.915" v="2545" actId="208"/>
        <pc:sldMkLst>
          <pc:docMk/>
          <pc:sldMk cId="3300993152" sldId="2344"/>
        </pc:sldMkLst>
        <pc:spChg chg="mod">
          <ac:chgData name="Yoel Kortick" userId="167978f5-7f40-4909-85d5-d4149554ad4e" providerId="ADAL" clId="{D5FD8459-2B5C-48A5-9673-8D128202ED48}" dt="2026-03-22T14:58:30.975" v="2506" actId="14100"/>
          <ac:spMkLst>
            <pc:docMk/>
            <pc:sldMk cId="3300993152" sldId="2344"/>
            <ac:spMk id="8" creationId="{B4063ADE-8EF4-97B1-8359-7DDAE5F13FC2}"/>
          </ac:spMkLst>
        </pc:spChg>
        <pc:spChg chg="mod">
          <ac:chgData name="Yoel Kortick" userId="167978f5-7f40-4909-85d5-d4149554ad4e" providerId="ADAL" clId="{D5FD8459-2B5C-48A5-9673-8D128202ED48}" dt="2026-03-22T14:58:39.015" v="2507" actId="1076"/>
          <ac:spMkLst>
            <pc:docMk/>
            <pc:sldMk cId="3300993152" sldId="2344"/>
            <ac:spMk id="10" creationId="{B891F58A-2D79-741E-C45C-D5CD97C358F2}"/>
          </ac:spMkLst>
        </pc:spChg>
        <pc:spChg chg="mod">
          <ac:chgData name="Yoel Kortick" userId="167978f5-7f40-4909-85d5-d4149554ad4e" providerId="ADAL" clId="{D5FD8459-2B5C-48A5-9673-8D128202ED48}" dt="2026-03-22T14:59:24.476" v="2544" actId="1076"/>
          <ac:spMkLst>
            <pc:docMk/>
            <pc:sldMk cId="3300993152" sldId="2344"/>
            <ac:spMk id="22" creationId="{CFB1C770-4465-3C06-74AB-9ECD998EA275}"/>
          </ac:spMkLst>
        </pc:spChg>
        <pc:spChg chg="mod">
          <ac:chgData name="Yoel Kortick" userId="167978f5-7f40-4909-85d5-d4149554ad4e" providerId="ADAL" clId="{D5FD8459-2B5C-48A5-9673-8D128202ED48}" dt="2026-03-22T14:59:20.897" v="2543" actId="1076"/>
          <ac:spMkLst>
            <pc:docMk/>
            <pc:sldMk cId="3300993152" sldId="2344"/>
            <ac:spMk id="23" creationId="{508370EF-FD64-FD38-ED83-594D7C5AE54F}"/>
          </ac:spMkLst>
        </pc:spChg>
        <pc:picChg chg="add mod">
          <ac:chgData name="Yoel Kortick" userId="167978f5-7f40-4909-85d5-d4149554ad4e" providerId="ADAL" clId="{D5FD8459-2B5C-48A5-9673-8D128202ED48}" dt="2026-03-22T14:58:10.835" v="2504" actId="208"/>
          <ac:picMkLst>
            <pc:docMk/>
            <pc:sldMk cId="3300993152" sldId="2344"/>
            <ac:picMk id="4" creationId="{F616796D-6EC4-EC1E-FD3C-9EFCFC500C01}"/>
          </ac:picMkLst>
        </pc:picChg>
        <pc:picChg chg="del">
          <ac:chgData name="Yoel Kortick" userId="167978f5-7f40-4909-85d5-d4149554ad4e" providerId="ADAL" clId="{D5FD8459-2B5C-48A5-9673-8D128202ED48}" dt="2026-03-22T14:59:02.347" v="2508" actId="478"/>
          <ac:picMkLst>
            <pc:docMk/>
            <pc:sldMk cId="3300993152" sldId="2344"/>
            <ac:picMk id="6" creationId="{9708FA3F-C03B-DBFD-FFEB-4E4977D9B741}"/>
          </ac:picMkLst>
        </pc:picChg>
        <pc:picChg chg="add mod ord">
          <ac:chgData name="Yoel Kortick" userId="167978f5-7f40-4909-85d5-d4149554ad4e" providerId="ADAL" clId="{D5FD8459-2B5C-48A5-9673-8D128202ED48}" dt="2026-03-22T14:59:26.915" v="2545" actId="208"/>
          <ac:picMkLst>
            <pc:docMk/>
            <pc:sldMk cId="3300993152" sldId="2344"/>
            <ac:picMk id="7" creationId="{BEB42FED-C809-FA83-263A-689DF27061EF}"/>
          </ac:picMkLst>
        </pc:picChg>
        <pc:picChg chg="del">
          <ac:chgData name="Yoel Kortick" userId="167978f5-7f40-4909-85d5-d4149554ad4e" providerId="ADAL" clId="{D5FD8459-2B5C-48A5-9673-8D128202ED48}" dt="2026-03-22T14:58:04.685" v="2501" actId="478"/>
          <ac:picMkLst>
            <pc:docMk/>
            <pc:sldMk cId="3300993152" sldId="2344"/>
            <ac:picMk id="12" creationId="{4AF0A725-2D9C-07F6-3F34-B6AA778311B4}"/>
          </ac:picMkLst>
        </pc:picChg>
      </pc:sldChg>
      <pc:sldChg chg="addSp delSp modSp mod">
        <pc:chgData name="Yoel Kortick" userId="167978f5-7f40-4909-85d5-d4149554ad4e" providerId="ADAL" clId="{D5FD8459-2B5C-48A5-9673-8D128202ED48}" dt="2026-03-22T15:04:22.985" v="2657" actId="208"/>
        <pc:sldMkLst>
          <pc:docMk/>
          <pc:sldMk cId="2981480957" sldId="2345"/>
        </pc:sldMkLst>
        <pc:spChg chg="mod">
          <ac:chgData name="Yoel Kortick" userId="167978f5-7f40-4909-85d5-d4149554ad4e" providerId="ADAL" clId="{D5FD8459-2B5C-48A5-9673-8D128202ED48}" dt="2026-03-22T15:04:20.639" v="2656" actId="1076"/>
          <ac:spMkLst>
            <pc:docMk/>
            <pc:sldMk cId="2981480957" sldId="2345"/>
            <ac:spMk id="6" creationId="{D28B53F7-8A4D-EDAD-1D21-26F66CAF7FC7}"/>
          </ac:spMkLst>
        </pc:spChg>
        <pc:spChg chg="mod">
          <ac:chgData name="Yoel Kortick" userId="167978f5-7f40-4909-85d5-d4149554ad4e" providerId="ADAL" clId="{D5FD8459-2B5C-48A5-9673-8D128202ED48}" dt="2026-03-22T15:04:16.775" v="2655" actId="1036"/>
          <ac:spMkLst>
            <pc:docMk/>
            <pc:sldMk cId="2981480957" sldId="2345"/>
            <ac:spMk id="8" creationId="{DA5F65B4-BC80-A02D-79CC-DD47E661B14B}"/>
          </ac:spMkLst>
        </pc:spChg>
        <pc:spChg chg="mod">
          <ac:chgData name="Yoel Kortick" userId="167978f5-7f40-4909-85d5-d4149554ad4e" providerId="ADAL" clId="{D5FD8459-2B5C-48A5-9673-8D128202ED48}" dt="2026-03-22T15:03:36.088" v="2618" actId="14100"/>
          <ac:spMkLst>
            <pc:docMk/>
            <pc:sldMk cId="2981480957" sldId="2345"/>
            <ac:spMk id="9" creationId="{26CA6F0D-19B8-8ABD-B1C4-68209B5FAB90}"/>
          </ac:spMkLst>
        </pc:spChg>
        <pc:spChg chg="mod">
          <ac:chgData name="Yoel Kortick" userId="167978f5-7f40-4909-85d5-d4149554ad4e" providerId="ADAL" clId="{D5FD8459-2B5C-48A5-9673-8D128202ED48}" dt="2026-03-22T15:03:22.051" v="2616"/>
          <ac:spMkLst>
            <pc:docMk/>
            <pc:sldMk cId="2981480957" sldId="2345"/>
            <ac:spMk id="10" creationId="{238C6E0B-1D17-6EBC-51DF-D2819ED56C8A}"/>
          </ac:spMkLst>
        </pc:spChg>
        <pc:picChg chg="add mod">
          <ac:chgData name="Yoel Kortick" userId="167978f5-7f40-4909-85d5-d4149554ad4e" providerId="ADAL" clId="{D5FD8459-2B5C-48A5-9673-8D128202ED48}" dt="2026-03-22T15:03:02.885" v="2615" actId="1076"/>
          <ac:picMkLst>
            <pc:docMk/>
            <pc:sldMk cId="2981480957" sldId="2345"/>
            <ac:picMk id="5" creationId="{E2F730B2-8FEF-4CAD-C953-C0ADA49F0BF7}"/>
          </ac:picMkLst>
        </pc:picChg>
        <pc:picChg chg="add mod ord">
          <ac:chgData name="Yoel Kortick" userId="167978f5-7f40-4909-85d5-d4149554ad4e" providerId="ADAL" clId="{D5FD8459-2B5C-48A5-9673-8D128202ED48}" dt="2026-03-22T15:04:22.985" v="2657" actId="208"/>
          <ac:picMkLst>
            <pc:docMk/>
            <pc:sldMk cId="2981480957" sldId="2345"/>
            <ac:picMk id="11" creationId="{4A9CF6C3-387A-EF2F-B33D-705FB40A0A26}"/>
          </ac:picMkLst>
        </pc:picChg>
        <pc:picChg chg="del">
          <ac:chgData name="Yoel Kortick" userId="167978f5-7f40-4909-85d5-d4149554ad4e" providerId="ADAL" clId="{D5FD8459-2B5C-48A5-9673-8D128202ED48}" dt="2026-03-22T15:02:59.504" v="2613" actId="478"/>
          <ac:picMkLst>
            <pc:docMk/>
            <pc:sldMk cId="2981480957" sldId="2345"/>
            <ac:picMk id="13" creationId="{9EF950BE-EEE1-ADA1-4F56-DAF03BB470B9}"/>
          </ac:picMkLst>
        </pc:picChg>
        <pc:picChg chg="del">
          <ac:chgData name="Yoel Kortick" userId="167978f5-7f40-4909-85d5-d4149554ad4e" providerId="ADAL" clId="{D5FD8459-2B5C-48A5-9673-8D128202ED48}" dt="2026-03-22T15:04:03.835" v="2619" actId="478"/>
          <ac:picMkLst>
            <pc:docMk/>
            <pc:sldMk cId="2981480957" sldId="2345"/>
            <ac:picMk id="17" creationId="{19447CCC-88DB-DE7C-28C9-FA629DE90C13}"/>
          </ac:picMkLst>
        </pc:picChg>
      </pc:sldChg>
      <pc:sldChg chg="del">
        <pc:chgData name="Yoel Kortick" userId="167978f5-7f40-4909-85d5-d4149554ad4e" providerId="ADAL" clId="{D5FD8459-2B5C-48A5-9673-8D128202ED48}" dt="2026-03-22T15:04:54.285" v="2658" actId="47"/>
        <pc:sldMkLst>
          <pc:docMk/>
          <pc:sldMk cId="2076547832" sldId="2346"/>
        </pc:sldMkLst>
      </pc:sldChg>
      <pc:sldChg chg="del">
        <pc:chgData name="Yoel Kortick" userId="167978f5-7f40-4909-85d5-d4149554ad4e" providerId="ADAL" clId="{D5FD8459-2B5C-48A5-9673-8D128202ED48}" dt="2026-03-22T15:05:27.895" v="2660" actId="47"/>
        <pc:sldMkLst>
          <pc:docMk/>
          <pc:sldMk cId="45575532" sldId="2347"/>
        </pc:sldMkLst>
      </pc:sldChg>
      <pc:sldChg chg="addSp delSp modSp mod">
        <pc:chgData name="Yoel Kortick" userId="167978f5-7f40-4909-85d5-d4149554ad4e" providerId="ADAL" clId="{D5FD8459-2B5C-48A5-9673-8D128202ED48}" dt="2026-03-22T15:02:07.466" v="2612" actId="208"/>
        <pc:sldMkLst>
          <pc:docMk/>
          <pc:sldMk cId="678680204" sldId="2348"/>
        </pc:sldMkLst>
        <pc:spChg chg="mod">
          <ac:chgData name="Yoel Kortick" userId="167978f5-7f40-4909-85d5-d4149554ad4e" providerId="ADAL" clId="{D5FD8459-2B5C-48A5-9673-8D128202ED48}" dt="2026-03-22T15:00:25.395" v="2553" actId="1076"/>
          <ac:spMkLst>
            <pc:docMk/>
            <pc:sldMk cId="678680204" sldId="2348"/>
            <ac:spMk id="2" creationId="{B0AA033C-A889-D425-1401-CE011321D932}"/>
          </ac:spMkLst>
        </pc:spChg>
        <pc:spChg chg="add mod">
          <ac:chgData name="Yoel Kortick" userId="167978f5-7f40-4909-85d5-d4149554ad4e" providerId="ADAL" clId="{D5FD8459-2B5C-48A5-9673-8D128202ED48}" dt="2026-03-22T15:00:54.135" v="2608" actId="1035"/>
          <ac:spMkLst>
            <pc:docMk/>
            <pc:sldMk cId="678680204" sldId="2348"/>
            <ac:spMk id="4" creationId="{F628F6EB-273D-E000-F215-47BDA6B9BBCA}"/>
          </ac:spMkLst>
        </pc:spChg>
        <pc:spChg chg="add mod">
          <ac:chgData name="Yoel Kortick" userId="167978f5-7f40-4909-85d5-d4149554ad4e" providerId="ADAL" clId="{D5FD8459-2B5C-48A5-9673-8D128202ED48}" dt="2026-03-22T14:59:55.090" v="2549"/>
          <ac:spMkLst>
            <pc:docMk/>
            <pc:sldMk cId="678680204" sldId="2348"/>
            <ac:spMk id="5" creationId="{F000F768-5F75-F374-CB3C-5C80344F7030}"/>
          </ac:spMkLst>
        </pc:spChg>
        <pc:spChg chg="del">
          <ac:chgData name="Yoel Kortick" userId="167978f5-7f40-4909-85d5-d4149554ad4e" providerId="ADAL" clId="{D5FD8459-2B5C-48A5-9673-8D128202ED48}" dt="2026-03-22T14:59:50.050" v="2546" actId="478"/>
          <ac:spMkLst>
            <pc:docMk/>
            <pc:sldMk cId="678680204" sldId="2348"/>
            <ac:spMk id="7" creationId="{EE68A650-912C-2C40-74D5-329708EA7416}"/>
          </ac:spMkLst>
        </pc:spChg>
        <pc:spChg chg="add del mod">
          <ac:chgData name="Yoel Kortick" userId="167978f5-7f40-4909-85d5-d4149554ad4e" providerId="ADAL" clId="{D5FD8459-2B5C-48A5-9673-8D128202ED48}" dt="2026-03-22T15:00:10.961" v="2551" actId="478"/>
          <ac:spMkLst>
            <pc:docMk/>
            <pc:sldMk cId="678680204" sldId="2348"/>
            <ac:spMk id="8" creationId="{A763CD8A-A23C-ABCD-FB37-9E871E87B665}"/>
          </ac:spMkLst>
        </pc:spChg>
        <pc:spChg chg="del">
          <ac:chgData name="Yoel Kortick" userId="167978f5-7f40-4909-85d5-d4149554ad4e" providerId="ADAL" clId="{D5FD8459-2B5C-48A5-9673-8D128202ED48}" dt="2026-03-22T14:59:52.843" v="2547" actId="478"/>
          <ac:spMkLst>
            <pc:docMk/>
            <pc:sldMk cId="678680204" sldId="2348"/>
            <ac:spMk id="9" creationId="{F3956E30-6CFE-8D5C-5AAB-98AE16E14C60}"/>
          </ac:spMkLst>
        </pc:spChg>
        <pc:spChg chg="mod ord">
          <ac:chgData name="Yoel Kortick" userId="167978f5-7f40-4909-85d5-d4149554ad4e" providerId="ADAL" clId="{D5FD8459-2B5C-48A5-9673-8D128202ED48}" dt="2026-03-22T15:00:50.315" v="2593" actId="166"/>
          <ac:spMkLst>
            <pc:docMk/>
            <pc:sldMk cId="678680204" sldId="2348"/>
            <ac:spMk id="14" creationId="{EC346B5E-AA87-339C-6EE2-99E5A4EFE06E}"/>
          </ac:spMkLst>
        </pc:spChg>
        <pc:picChg chg="del">
          <ac:chgData name="Yoel Kortick" userId="167978f5-7f40-4909-85d5-d4149554ad4e" providerId="ADAL" clId="{D5FD8459-2B5C-48A5-9673-8D128202ED48}" dt="2026-03-22T15:02:03.247" v="2609" actId="478"/>
          <ac:picMkLst>
            <pc:docMk/>
            <pc:sldMk cId="678680204" sldId="2348"/>
            <ac:picMk id="6" creationId="{97316E10-D6E4-A45C-25EE-0D1E7DD55F47}"/>
          </ac:picMkLst>
        </pc:picChg>
        <pc:picChg chg="add mod">
          <ac:chgData name="Yoel Kortick" userId="167978f5-7f40-4909-85d5-d4149554ad4e" providerId="ADAL" clId="{D5FD8459-2B5C-48A5-9673-8D128202ED48}" dt="2026-03-22T14:59:55.090" v="2549"/>
          <ac:picMkLst>
            <pc:docMk/>
            <pc:sldMk cId="678680204" sldId="2348"/>
            <ac:picMk id="10" creationId="{D3A94A32-43CD-351D-9B31-43DE84406AD9}"/>
          </ac:picMkLst>
        </pc:picChg>
        <pc:picChg chg="del">
          <ac:chgData name="Yoel Kortick" userId="167978f5-7f40-4909-85d5-d4149554ad4e" providerId="ADAL" clId="{D5FD8459-2B5C-48A5-9673-8D128202ED48}" dt="2026-03-22T14:59:54.021" v="2548" actId="478"/>
          <ac:picMkLst>
            <pc:docMk/>
            <pc:sldMk cId="678680204" sldId="2348"/>
            <ac:picMk id="12" creationId="{3C5980FE-8BCC-AE62-F4B8-B2694D0DC3E4}"/>
          </ac:picMkLst>
        </pc:picChg>
        <pc:picChg chg="add mod">
          <ac:chgData name="Yoel Kortick" userId="167978f5-7f40-4909-85d5-d4149554ad4e" providerId="ADAL" clId="{D5FD8459-2B5C-48A5-9673-8D128202ED48}" dt="2026-03-22T15:02:07.466" v="2612" actId="208"/>
          <ac:picMkLst>
            <pc:docMk/>
            <pc:sldMk cId="678680204" sldId="2348"/>
            <ac:picMk id="15" creationId="{1FB95BC6-6259-F510-55EE-F7EF5186034F}"/>
          </ac:picMkLst>
        </pc:picChg>
      </pc:sldChg>
      <pc:sldChg chg="modSp mod">
        <pc:chgData name="Yoel Kortick" userId="167978f5-7f40-4909-85d5-d4149554ad4e" providerId="ADAL" clId="{D5FD8459-2B5C-48A5-9673-8D128202ED48}" dt="2026-03-22T15:08:13.795" v="2670" actId="13926"/>
        <pc:sldMkLst>
          <pc:docMk/>
          <pc:sldMk cId="2585053521" sldId="2349"/>
        </pc:sldMkLst>
        <pc:spChg chg="mod">
          <ac:chgData name="Yoel Kortick" userId="167978f5-7f40-4909-85d5-d4149554ad4e" providerId="ADAL" clId="{D5FD8459-2B5C-48A5-9673-8D128202ED48}" dt="2026-03-22T15:08:13.795" v="2670" actId="13926"/>
          <ac:spMkLst>
            <pc:docMk/>
            <pc:sldMk cId="2585053521" sldId="2349"/>
            <ac:spMk id="2" creationId="{7DF585F6-4C60-9C07-64F5-238C2A2D888A}"/>
          </ac:spMkLst>
        </pc:spChg>
        <pc:spChg chg="mod">
          <ac:chgData name="Yoel Kortick" userId="167978f5-7f40-4909-85d5-d4149554ad4e" providerId="ADAL" clId="{D5FD8459-2B5C-48A5-9673-8D128202ED48}" dt="2026-03-22T15:08:02.129" v="2669"/>
          <ac:spMkLst>
            <pc:docMk/>
            <pc:sldMk cId="2585053521" sldId="2349"/>
            <ac:spMk id="4" creationId="{A8565FF9-D3C3-8637-1E33-6CE333E107BB}"/>
          </ac:spMkLst>
        </pc:spChg>
      </pc:sldChg>
      <pc:sldChg chg="addSp delSp modSp mod">
        <pc:chgData name="Yoel Kortick" userId="167978f5-7f40-4909-85d5-d4149554ad4e" providerId="ADAL" clId="{D5FD8459-2B5C-48A5-9673-8D128202ED48}" dt="2026-03-22T15:11:01.705" v="2726" actId="1076"/>
        <pc:sldMkLst>
          <pc:docMk/>
          <pc:sldMk cId="1942894586" sldId="2350"/>
        </pc:sldMkLst>
        <pc:spChg chg="mod">
          <ac:chgData name="Yoel Kortick" userId="167978f5-7f40-4909-85d5-d4149554ad4e" providerId="ADAL" clId="{D5FD8459-2B5C-48A5-9673-8D128202ED48}" dt="2026-03-22T15:09:29.399" v="2679" actId="13926"/>
          <ac:spMkLst>
            <pc:docMk/>
            <pc:sldMk cId="1942894586" sldId="2350"/>
            <ac:spMk id="8" creationId="{B999E05B-3E35-0B6D-D8A4-747E3B767AA5}"/>
          </ac:spMkLst>
        </pc:spChg>
        <pc:spChg chg="mod">
          <ac:chgData name="Yoel Kortick" userId="167978f5-7f40-4909-85d5-d4149554ad4e" providerId="ADAL" clId="{D5FD8459-2B5C-48A5-9673-8D128202ED48}" dt="2026-03-22T15:09:44.755" v="2704" actId="1035"/>
          <ac:spMkLst>
            <pc:docMk/>
            <pc:sldMk cId="1942894586" sldId="2350"/>
            <ac:spMk id="10" creationId="{48CF9B2A-75FA-BE7C-9AFC-4B2DD617471E}"/>
          </ac:spMkLst>
        </pc:spChg>
        <pc:spChg chg="mod">
          <ac:chgData name="Yoel Kortick" userId="167978f5-7f40-4909-85d5-d4149554ad4e" providerId="ADAL" clId="{D5FD8459-2B5C-48A5-9673-8D128202ED48}" dt="2026-03-22T15:10:56.909" v="2725" actId="1036"/>
          <ac:spMkLst>
            <pc:docMk/>
            <pc:sldMk cId="1942894586" sldId="2350"/>
            <ac:spMk id="22" creationId="{2FA5509A-AD45-2D51-7B6E-773BC44DAFB7}"/>
          </ac:spMkLst>
        </pc:spChg>
        <pc:spChg chg="mod">
          <ac:chgData name="Yoel Kortick" userId="167978f5-7f40-4909-85d5-d4149554ad4e" providerId="ADAL" clId="{D5FD8459-2B5C-48A5-9673-8D128202ED48}" dt="2026-03-22T15:11:01.705" v="2726" actId="1076"/>
          <ac:spMkLst>
            <pc:docMk/>
            <pc:sldMk cId="1942894586" sldId="2350"/>
            <ac:spMk id="23" creationId="{31316D6F-15E5-511C-6B87-FCCD9D124722}"/>
          </ac:spMkLst>
        </pc:spChg>
        <pc:picChg chg="del">
          <ac:chgData name="Yoel Kortick" userId="167978f5-7f40-4909-85d5-d4149554ad4e" providerId="ADAL" clId="{D5FD8459-2B5C-48A5-9673-8D128202ED48}" dt="2026-03-22T15:08:38.727" v="2671" actId="478"/>
          <ac:picMkLst>
            <pc:docMk/>
            <pc:sldMk cId="1942894586" sldId="2350"/>
            <ac:picMk id="4" creationId="{5DF79C64-0F2E-5208-19B9-B826F7341A9B}"/>
          </ac:picMkLst>
        </pc:picChg>
        <pc:picChg chg="add mod">
          <ac:chgData name="Yoel Kortick" userId="167978f5-7f40-4909-85d5-d4149554ad4e" providerId="ADAL" clId="{D5FD8459-2B5C-48A5-9673-8D128202ED48}" dt="2026-03-22T15:08:45.690" v="2674" actId="208"/>
          <ac:picMkLst>
            <pc:docMk/>
            <pc:sldMk cId="1942894586" sldId="2350"/>
            <ac:picMk id="5" creationId="{FA81AC8C-5CC4-4B77-8539-C2D8F3BA64C1}"/>
          </ac:picMkLst>
        </pc:picChg>
        <pc:picChg chg="del">
          <ac:chgData name="Yoel Kortick" userId="167978f5-7f40-4909-85d5-d4149554ad4e" providerId="ADAL" clId="{D5FD8459-2B5C-48A5-9673-8D128202ED48}" dt="2026-03-22T15:10:42.053" v="2705" actId="478"/>
          <ac:picMkLst>
            <pc:docMk/>
            <pc:sldMk cId="1942894586" sldId="2350"/>
            <ac:picMk id="7" creationId="{6EB67058-4753-F25C-7A23-61F92B23CC63}"/>
          </ac:picMkLst>
        </pc:picChg>
        <pc:picChg chg="add mod ord">
          <ac:chgData name="Yoel Kortick" userId="167978f5-7f40-4909-85d5-d4149554ad4e" providerId="ADAL" clId="{D5FD8459-2B5C-48A5-9673-8D128202ED48}" dt="2026-03-22T15:10:50.945" v="2712" actId="167"/>
          <ac:picMkLst>
            <pc:docMk/>
            <pc:sldMk cId="1942894586" sldId="2350"/>
            <ac:picMk id="11" creationId="{9D71F47B-0199-8DA8-92B0-37512CFCB3BE}"/>
          </ac:picMkLst>
        </pc:picChg>
      </pc:sldChg>
      <pc:sldChg chg="addSp delSp modSp mod">
        <pc:chgData name="Yoel Kortick" userId="167978f5-7f40-4909-85d5-d4149554ad4e" providerId="ADAL" clId="{D5FD8459-2B5C-48A5-9673-8D128202ED48}" dt="2026-03-22T15:12:21.688" v="2738" actId="1036"/>
        <pc:sldMkLst>
          <pc:docMk/>
          <pc:sldMk cId="585324992" sldId="2351"/>
        </pc:sldMkLst>
        <pc:spChg chg="mod">
          <ac:chgData name="Yoel Kortick" userId="167978f5-7f40-4909-85d5-d4149554ad4e" providerId="ADAL" clId="{D5FD8459-2B5C-48A5-9673-8D128202ED48}" dt="2026-03-22T14:53:09.378" v="2429"/>
          <ac:spMkLst>
            <pc:docMk/>
            <pc:sldMk cId="585324992" sldId="2351"/>
            <ac:spMk id="2" creationId="{AB2996A3-1635-8951-69E6-BFB509914308}"/>
          </ac:spMkLst>
        </pc:spChg>
        <pc:spChg chg="del">
          <ac:chgData name="Yoel Kortick" userId="167978f5-7f40-4909-85d5-d4149554ad4e" providerId="ADAL" clId="{D5FD8459-2B5C-48A5-9673-8D128202ED48}" dt="2026-03-22T15:11:34.236" v="2727" actId="478"/>
          <ac:spMkLst>
            <pc:docMk/>
            <pc:sldMk cId="585324992" sldId="2351"/>
            <ac:spMk id="4" creationId="{E51A2CA4-1F26-8142-85C5-BB91A1C3F36E}"/>
          </ac:spMkLst>
        </pc:spChg>
        <pc:spChg chg="del">
          <ac:chgData name="Yoel Kortick" userId="167978f5-7f40-4909-85d5-d4149554ad4e" providerId="ADAL" clId="{D5FD8459-2B5C-48A5-9673-8D128202ED48}" dt="2026-03-22T15:11:34.236" v="2727" actId="478"/>
          <ac:spMkLst>
            <pc:docMk/>
            <pc:sldMk cId="585324992" sldId="2351"/>
            <ac:spMk id="5" creationId="{15491986-5C41-B593-1EC3-D263D8388C43}"/>
          </ac:spMkLst>
        </pc:spChg>
        <pc:spChg chg="add mod">
          <ac:chgData name="Yoel Kortick" userId="167978f5-7f40-4909-85d5-d4149554ad4e" providerId="ADAL" clId="{D5FD8459-2B5C-48A5-9673-8D128202ED48}" dt="2026-03-22T15:11:35.353" v="2728"/>
          <ac:spMkLst>
            <pc:docMk/>
            <pc:sldMk cId="585324992" sldId="2351"/>
            <ac:spMk id="6" creationId="{0D663D9D-F16D-7680-223E-BB5BFFC3526F}"/>
          </ac:spMkLst>
        </pc:spChg>
        <pc:spChg chg="add mod">
          <ac:chgData name="Yoel Kortick" userId="167978f5-7f40-4909-85d5-d4149554ad4e" providerId="ADAL" clId="{D5FD8459-2B5C-48A5-9673-8D128202ED48}" dt="2026-03-22T15:11:35.353" v="2728"/>
          <ac:spMkLst>
            <pc:docMk/>
            <pc:sldMk cId="585324992" sldId="2351"/>
            <ac:spMk id="7" creationId="{DD1E5C31-1558-57D6-52C6-60121B7AE1DA}"/>
          </ac:spMkLst>
        </pc:spChg>
        <pc:spChg chg="del">
          <ac:chgData name="Yoel Kortick" userId="167978f5-7f40-4909-85d5-d4149554ad4e" providerId="ADAL" clId="{D5FD8459-2B5C-48A5-9673-8D128202ED48}" dt="2026-03-22T15:11:34.236" v="2727" actId="478"/>
          <ac:spMkLst>
            <pc:docMk/>
            <pc:sldMk cId="585324992" sldId="2351"/>
            <ac:spMk id="8" creationId="{85222BC6-8861-B1D2-8025-26B00F75F6E2}"/>
          </ac:spMkLst>
        </pc:spChg>
        <pc:spChg chg="add del mod">
          <ac:chgData name="Yoel Kortick" userId="167978f5-7f40-4909-85d5-d4149554ad4e" providerId="ADAL" clId="{D5FD8459-2B5C-48A5-9673-8D128202ED48}" dt="2026-03-22T15:11:40.173" v="2729" actId="478"/>
          <ac:spMkLst>
            <pc:docMk/>
            <pc:sldMk cId="585324992" sldId="2351"/>
            <ac:spMk id="9" creationId="{B5D37F69-DF2C-C5DA-4F21-A0ADA735A037}"/>
          </ac:spMkLst>
        </pc:spChg>
        <pc:picChg chg="del">
          <ac:chgData name="Yoel Kortick" userId="167978f5-7f40-4909-85d5-d4149554ad4e" providerId="ADAL" clId="{D5FD8459-2B5C-48A5-9673-8D128202ED48}" dt="2026-03-22T15:11:34.236" v="2727" actId="478"/>
          <ac:picMkLst>
            <pc:docMk/>
            <pc:sldMk cId="585324992" sldId="2351"/>
            <ac:picMk id="10" creationId="{9F0B4CDF-36EC-560F-95D9-1B47E18ADE9E}"/>
          </ac:picMkLst>
        </pc:picChg>
        <pc:picChg chg="add mod">
          <ac:chgData name="Yoel Kortick" userId="167978f5-7f40-4909-85d5-d4149554ad4e" providerId="ADAL" clId="{D5FD8459-2B5C-48A5-9673-8D128202ED48}" dt="2026-03-22T15:11:35.353" v="2728"/>
          <ac:picMkLst>
            <pc:docMk/>
            <pc:sldMk cId="585324992" sldId="2351"/>
            <ac:picMk id="11" creationId="{5E4EA79B-F5AC-D9C7-4FB7-D744DE45529A}"/>
          </ac:picMkLst>
        </pc:picChg>
        <pc:picChg chg="add mod">
          <ac:chgData name="Yoel Kortick" userId="167978f5-7f40-4909-85d5-d4149554ad4e" providerId="ADAL" clId="{D5FD8459-2B5C-48A5-9673-8D128202ED48}" dt="2026-03-22T15:12:21.688" v="2738" actId="1036"/>
          <ac:picMkLst>
            <pc:docMk/>
            <pc:sldMk cId="585324992" sldId="2351"/>
            <ac:picMk id="14" creationId="{321EA758-8B76-45A1-ADBA-F1DC88488C17}"/>
          </ac:picMkLst>
        </pc:picChg>
        <pc:picChg chg="del">
          <ac:chgData name="Yoel Kortick" userId="167978f5-7f40-4909-85d5-d4149554ad4e" providerId="ADAL" clId="{D5FD8459-2B5C-48A5-9673-8D128202ED48}" dt="2026-03-22T15:12:11.725" v="2730" actId="478"/>
          <ac:picMkLst>
            <pc:docMk/>
            <pc:sldMk cId="585324992" sldId="2351"/>
            <ac:picMk id="15" creationId="{C9372711-4DC5-9782-302A-93B8DE7FDCC7}"/>
          </ac:picMkLst>
        </pc:picChg>
      </pc:sldChg>
      <pc:sldChg chg="addSp delSp modSp mod">
        <pc:chgData name="Yoel Kortick" userId="167978f5-7f40-4909-85d5-d4149554ad4e" providerId="ADAL" clId="{D5FD8459-2B5C-48A5-9673-8D128202ED48}" dt="2026-03-22T15:14:50.043" v="2843" actId="208"/>
        <pc:sldMkLst>
          <pc:docMk/>
          <pc:sldMk cId="2555360099" sldId="2352"/>
        </pc:sldMkLst>
        <pc:spChg chg="mod">
          <ac:chgData name="Yoel Kortick" userId="167978f5-7f40-4909-85d5-d4149554ad4e" providerId="ADAL" clId="{D5FD8459-2B5C-48A5-9673-8D128202ED48}" dt="2026-03-22T15:14:39.712" v="2824" actId="1036"/>
          <ac:spMkLst>
            <pc:docMk/>
            <pc:sldMk cId="2555360099" sldId="2352"/>
            <ac:spMk id="6" creationId="{1C865984-F1F5-EA7B-4496-F79BECCD7075}"/>
          </ac:spMkLst>
        </pc:spChg>
        <pc:spChg chg="mod">
          <ac:chgData name="Yoel Kortick" userId="167978f5-7f40-4909-85d5-d4149554ad4e" providerId="ADAL" clId="{D5FD8459-2B5C-48A5-9673-8D128202ED48}" dt="2026-03-22T15:14:47.451" v="2842" actId="1037"/>
          <ac:spMkLst>
            <pc:docMk/>
            <pc:sldMk cId="2555360099" sldId="2352"/>
            <ac:spMk id="8" creationId="{A3F31B68-E632-0E0E-38C9-36590AAA57B9}"/>
          </ac:spMkLst>
        </pc:spChg>
        <pc:spChg chg="mod">
          <ac:chgData name="Yoel Kortick" userId="167978f5-7f40-4909-85d5-d4149554ad4e" providerId="ADAL" clId="{D5FD8459-2B5C-48A5-9673-8D128202ED48}" dt="2026-03-22T15:13:43.960" v="2768" actId="1038"/>
          <ac:spMkLst>
            <pc:docMk/>
            <pc:sldMk cId="2555360099" sldId="2352"/>
            <ac:spMk id="9" creationId="{AFF29A65-678A-1284-04F3-1D3069C9A1EF}"/>
          </ac:spMkLst>
        </pc:spChg>
        <pc:spChg chg="mod">
          <ac:chgData name="Yoel Kortick" userId="167978f5-7f40-4909-85d5-d4149554ad4e" providerId="ADAL" clId="{D5FD8459-2B5C-48A5-9673-8D128202ED48}" dt="2026-03-22T15:13:29.233" v="2749" actId="13926"/>
          <ac:spMkLst>
            <pc:docMk/>
            <pc:sldMk cId="2555360099" sldId="2352"/>
            <ac:spMk id="10" creationId="{8417679C-ECEA-1237-564F-B9726362BE08}"/>
          </ac:spMkLst>
        </pc:spChg>
        <pc:picChg chg="del">
          <ac:chgData name="Yoel Kortick" userId="167978f5-7f40-4909-85d5-d4149554ad4e" providerId="ADAL" clId="{D5FD8459-2B5C-48A5-9673-8D128202ED48}" dt="2026-03-22T15:12:44.545" v="2739" actId="478"/>
          <ac:picMkLst>
            <pc:docMk/>
            <pc:sldMk cId="2555360099" sldId="2352"/>
            <ac:picMk id="5" creationId="{82B64935-63A0-3C39-0B0F-A9206FCBF3A6}"/>
          </ac:picMkLst>
        </pc:picChg>
        <pc:picChg chg="add mod">
          <ac:chgData name="Yoel Kortick" userId="167978f5-7f40-4909-85d5-d4149554ad4e" providerId="ADAL" clId="{D5FD8459-2B5C-48A5-9673-8D128202ED48}" dt="2026-03-22T15:12:50.217" v="2742" actId="208"/>
          <ac:picMkLst>
            <pc:docMk/>
            <pc:sldMk cId="2555360099" sldId="2352"/>
            <ac:picMk id="7" creationId="{776F8454-326C-6A84-7FCA-171AED551A82}"/>
          </ac:picMkLst>
        </pc:picChg>
        <pc:picChg chg="del">
          <ac:chgData name="Yoel Kortick" userId="167978f5-7f40-4909-85d5-d4149554ad4e" providerId="ADAL" clId="{D5FD8459-2B5C-48A5-9673-8D128202ED48}" dt="2026-03-22T15:14:07.414" v="2769" actId="478"/>
          <ac:picMkLst>
            <pc:docMk/>
            <pc:sldMk cId="2555360099" sldId="2352"/>
            <ac:picMk id="11" creationId="{6202B793-ED7E-C982-FD23-F17282551C2E}"/>
          </ac:picMkLst>
        </pc:picChg>
        <pc:picChg chg="add del mod">
          <ac:chgData name="Yoel Kortick" userId="167978f5-7f40-4909-85d5-d4149554ad4e" providerId="ADAL" clId="{D5FD8459-2B5C-48A5-9673-8D128202ED48}" dt="2026-03-22T15:14:28.603" v="2812" actId="478"/>
          <ac:picMkLst>
            <pc:docMk/>
            <pc:sldMk cId="2555360099" sldId="2352"/>
            <ac:picMk id="14" creationId="{9F2D39FE-A21D-0BD4-DEA2-42BCA8B54DB7}"/>
          </ac:picMkLst>
        </pc:picChg>
        <pc:picChg chg="add mod ord">
          <ac:chgData name="Yoel Kortick" userId="167978f5-7f40-4909-85d5-d4149554ad4e" providerId="ADAL" clId="{D5FD8459-2B5C-48A5-9673-8D128202ED48}" dt="2026-03-22T15:14:50.043" v="2843" actId="208"/>
          <ac:picMkLst>
            <pc:docMk/>
            <pc:sldMk cId="2555360099" sldId="2352"/>
            <ac:picMk id="17" creationId="{EE801BE2-5441-5F95-77D4-9571928DBA71}"/>
          </ac:picMkLst>
        </pc:picChg>
      </pc:sldChg>
      <pc:sldChg chg="addSp delSp modSp mod">
        <pc:chgData name="Yoel Kortick" userId="167978f5-7f40-4909-85d5-d4149554ad4e" providerId="ADAL" clId="{D5FD8459-2B5C-48A5-9673-8D128202ED48}" dt="2026-03-22T15:17:56.981" v="2874" actId="208"/>
        <pc:sldMkLst>
          <pc:docMk/>
          <pc:sldMk cId="2464797589" sldId="2354"/>
        </pc:sldMkLst>
        <pc:spChg chg="mod">
          <ac:chgData name="Yoel Kortick" userId="167978f5-7f40-4909-85d5-d4149554ad4e" providerId="ADAL" clId="{D5FD8459-2B5C-48A5-9673-8D128202ED48}" dt="2026-03-22T15:15:36.725" v="2844"/>
          <ac:spMkLst>
            <pc:docMk/>
            <pc:sldMk cId="2464797589" sldId="2354"/>
            <ac:spMk id="4" creationId="{6529ED9B-6F40-7459-CC7E-9F8F264470C7}"/>
          </ac:spMkLst>
        </pc:spChg>
        <pc:picChg chg="del">
          <ac:chgData name="Yoel Kortick" userId="167978f5-7f40-4909-85d5-d4149554ad4e" providerId="ADAL" clId="{D5FD8459-2B5C-48A5-9673-8D128202ED48}" dt="2026-03-22T15:17:44.461" v="2845" actId="478"/>
          <ac:picMkLst>
            <pc:docMk/>
            <pc:sldMk cId="2464797589" sldId="2354"/>
            <ac:picMk id="5" creationId="{FEA53173-DEFB-A940-07CB-DF8E1FB3F22B}"/>
          </ac:picMkLst>
        </pc:picChg>
        <pc:picChg chg="add mod ord">
          <ac:chgData name="Yoel Kortick" userId="167978f5-7f40-4909-85d5-d4149554ad4e" providerId="ADAL" clId="{D5FD8459-2B5C-48A5-9673-8D128202ED48}" dt="2026-03-22T15:17:56.981" v="2874" actId="208"/>
          <ac:picMkLst>
            <pc:docMk/>
            <pc:sldMk cId="2464797589" sldId="2354"/>
            <ac:picMk id="7" creationId="{952A4E2B-DC05-AC24-7A58-DBC384F52DD8}"/>
          </ac:picMkLst>
        </pc:picChg>
      </pc:sldChg>
      <pc:sldChg chg="addSp delSp modSp mod">
        <pc:chgData name="Yoel Kortick" userId="167978f5-7f40-4909-85d5-d4149554ad4e" providerId="ADAL" clId="{D5FD8459-2B5C-48A5-9673-8D128202ED48}" dt="2026-03-22T15:24:21.589" v="2962" actId="1035"/>
        <pc:sldMkLst>
          <pc:docMk/>
          <pc:sldMk cId="3887607702" sldId="2357"/>
        </pc:sldMkLst>
        <pc:spChg chg="mod">
          <ac:chgData name="Yoel Kortick" userId="167978f5-7f40-4909-85d5-d4149554ad4e" providerId="ADAL" clId="{D5FD8459-2B5C-48A5-9673-8D128202ED48}" dt="2026-03-22T15:23:46.186" v="2914" actId="1037"/>
          <ac:spMkLst>
            <pc:docMk/>
            <pc:sldMk cId="3887607702" sldId="2357"/>
            <ac:spMk id="16" creationId="{4A5E8534-558D-B03F-6C9B-9E575B3DD1D9}"/>
          </ac:spMkLst>
        </pc:spChg>
        <pc:spChg chg="mod">
          <ac:chgData name="Yoel Kortick" userId="167978f5-7f40-4909-85d5-d4149554ad4e" providerId="ADAL" clId="{D5FD8459-2B5C-48A5-9673-8D128202ED48}" dt="2026-03-22T15:23:46.186" v="2914" actId="1037"/>
          <ac:spMkLst>
            <pc:docMk/>
            <pc:sldMk cId="3887607702" sldId="2357"/>
            <ac:spMk id="17" creationId="{EE4F61F2-1AFD-F7E0-EDF5-9EAD445507A0}"/>
          </ac:spMkLst>
        </pc:spChg>
        <pc:picChg chg="del">
          <ac:chgData name="Yoel Kortick" userId="167978f5-7f40-4909-85d5-d4149554ad4e" providerId="ADAL" clId="{D5FD8459-2B5C-48A5-9673-8D128202ED48}" dt="2026-03-22T15:23:23.315" v="2875" actId="478"/>
          <ac:picMkLst>
            <pc:docMk/>
            <pc:sldMk cId="3887607702" sldId="2357"/>
            <ac:picMk id="4" creationId="{05A5540B-CD57-3812-071F-726326D1C9A8}"/>
          </ac:picMkLst>
        </pc:picChg>
        <pc:picChg chg="add mod ord">
          <ac:chgData name="Yoel Kortick" userId="167978f5-7f40-4909-85d5-d4149554ad4e" providerId="ADAL" clId="{D5FD8459-2B5C-48A5-9673-8D128202ED48}" dt="2026-03-22T15:23:49.347" v="2915" actId="208"/>
          <ac:picMkLst>
            <pc:docMk/>
            <pc:sldMk cId="3887607702" sldId="2357"/>
            <ac:picMk id="5" creationId="{358AD5D2-986B-DCF2-3B6B-B7C632A187FC}"/>
          </ac:picMkLst>
        </pc:picChg>
        <pc:picChg chg="add mod">
          <ac:chgData name="Yoel Kortick" userId="167978f5-7f40-4909-85d5-d4149554ad4e" providerId="ADAL" clId="{D5FD8459-2B5C-48A5-9673-8D128202ED48}" dt="2026-03-22T15:24:21.589" v="2962" actId="1035"/>
          <ac:picMkLst>
            <pc:docMk/>
            <pc:sldMk cId="3887607702" sldId="2357"/>
            <ac:picMk id="7" creationId="{E38577C4-B52A-FAF2-DF0D-10081F23976F}"/>
          </ac:picMkLst>
        </pc:picChg>
        <pc:picChg chg="del">
          <ac:chgData name="Yoel Kortick" userId="167978f5-7f40-4909-85d5-d4149554ad4e" providerId="ADAL" clId="{D5FD8459-2B5C-48A5-9673-8D128202ED48}" dt="2026-03-22T15:23:27.432" v="2877" actId="478"/>
          <ac:picMkLst>
            <pc:docMk/>
            <pc:sldMk cId="3887607702" sldId="2357"/>
            <ac:picMk id="13" creationId="{99391F3D-CEFD-17DF-4013-AB2A5C743AAB}"/>
          </ac:picMkLst>
        </pc:picChg>
        <pc:cxnChg chg="mod">
          <ac:chgData name="Yoel Kortick" userId="167978f5-7f40-4909-85d5-d4149554ad4e" providerId="ADAL" clId="{D5FD8459-2B5C-48A5-9673-8D128202ED48}" dt="2026-03-22T15:23:46.186" v="2914" actId="1037"/>
          <ac:cxnSpMkLst>
            <pc:docMk/>
            <pc:sldMk cId="3887607702" sldId="2357"/>
            <ac:cxnSpMk id="19" creationId="{28802D18-C0F3-56A0-E6D2-5BF81E32DA0D}"/>
          </ac:cxnSpMkLst>
        </pc:cxnChg>
        <pc:cxnChg chg="mod">
          <ac:chgData name="Yoel Kortick" userId="167978f5-7f40-4909-85d5-d4149554ad4e" providerId="ADAL" clId="{D5FD8459-2B5C-48A5-9673-8D128202ED48}" dt="2026-03-22T15:23:46.186" v="2914" actId="1037"/>
          <ac:cxnSpMkLst>
            <pc:docMk/>
            <pc:sldMk cId="3887607702" sldId="2357"/>
            <ac:cxnSpMk id="20" creationId="{0B4EE48B-A5E4-467E-746D-4052A19DB1FC}"/>
          </ac:cxnSpMkLst>
        </pc:cxnChg>
      </pc:sldChg>
      <pc:sldChg chg="addSp delSp modSp mod">
        <pc:chgData name="Yoel Kortick" userId="167978f5-7f40-4909-85d5-d4149554ad4e" providerId="ADAL" clId="{D5FD8459-2B5C-48A5-9673-8D128202ED48}" dt="2026-03-22T15:27:15.745" v="2997" actId="208"/>
        <pc:sldMkLst>
          <pc:docMk/>
          <pc:sldMk cId="3593068420" sldId="2359"/>
        </pc:sldMkLst>
        <pc:picChg chg="add del">
          <ac:chgData name="Yoel Kortick" userId="167978f5-7f40-4909-85d5-d4149554ad4e" providerId="ADAL" clId="{D5FD8459-2B5C-48A5-9673-8D128202ED48}" dt="2026-03-22T15:25:59.284" v="2987" actId="22"/>
          <ac:picMkLst>
            <pc:docMk/>
            <pc:sldMk cId="3593068420" sldId="2359"/>
            <ac:picMk id="4" creationId="{A961E2A9-B396-0F0B-0F5E-FC42F213CC45}"/>
          </ac:picMkLst>
        </pc:picChg>
        <pc:picChg chg="add mod ord">
          <ac:chgData name="Yoel Kortick" userId="167978f5-7f40-4909-85d5-d4149554ad4e" providerId="ADAL" clId="{D5FD8459-2B5C-48A5-9673-8D128202ED48}" dt="2026-03-22T15:27:15.745" v="2997" actId="208"/>
          <ac:picMkLst>
            <pc:docMk/>
            <pc:sldMk cId="3593068420" sldId="2359"/>
            <ac:picMk id="7" creationId="{C0697606-3FD6-A403-0EE6-5585B9FC198B}"/>
          </ac:picMkLst>
        </pc:picChg>
        <pc:picChg chg="del">
          <ac:chgData name="Yoel Kortick" userId="167978f5-7f40-4909-85d5-d4149554ad4e" providerId="ADAL" clId="{D5FD8459-2B5C-48A5-9673-8D128202ED48}" dt="2026-03-22T15:26:45.135" v="2988" actId="478"/>
          <ac:picMkLst>
            <pc:docMk/>
            <pc:sldMk cId="3593068420" sldId="2359"/>
            <ac:picMk id="8" creationId="{9DC352C5-4F2B-0877-25AA-8D0CEABF8C3A}"/>
          </ac:picMkLst>
        </pc:picChg>
      </pc:sldChg>
      <pc:sldChg chg="modSp">
        <pc:chgData name="Yoel Kortick" userId="167978f5-7f40-4909-85d5-d4149554ad4e" providerId="ADAL" clId="{D5FD8459-2B5C-48A5-9673-8D128202ED48}" dt="2026-03-22T15:27:49.512" v="2998"/>
        <pc:sldMkLst>
          <pc:docMk/>
          <pc:sldMk cId="3058901902" sldId="2360"/>
        </pc:sldMkLst>
        <pc:spChg chg="mod">
          <ac:chgData name="Yoel Kortick" userId="167978f5-7f40-4909-85d5-d4149554ad4e" providerId="ADAL" clId="{D5FD8459-2B5C-48A5-9673-8D128202ED48}" dt="2026-03-22T15:27:49.512" v="2998"/>
          <ac:spMkLst>
            <pc:docMk/>
            <pc:sldMk cId="3058901902" sldId="2360"/>
            <ac:spMk id="2" creationId="{1AB8A35D-8007-0639-EB13-5E2E287E20FD}"/>
          </ac:spMkLst>
        </pc:spChg>
      </pc:sldChg>
      <pc:sldChg chg="addSp delSp modSp mod">
        <pc:chgData name="Yoel Kortick" userId="167978f5-7f40-4909-85d5-d4149554ad4e" providerId="ADAL" clId="{D5FD8459-2B5C-48A5-9673-8D128202ED48}" dt="2026-03-22T15:28:54.699" v="3005" actId="11529"/>
        <pc:sldMkLst>
          <pc:docMk/>
          <pc:sldMk cId="63933496" sldId="2361"/>
        </pc:sldMkLst>
        <pc:spChg chg="add">
          <ac:chgData name="Yoel Kortick" userId="167978f5-7f40-4909-85d5-d4149554ad4e" providerId="ADAL" clId="{D5FD8459-2B5C-48A5-9673-8D128202ED48}" dt="2026-03-22T15:28:54.699" v="3005" actId="11529"/>
          <ac:spMkLst>
            <pc:docMk/>
            <pc:sldMk cId="63933496" sldId="2361"/>
            <ac:spMk id="7" creationId="{1B0316B9-F9C1-BA49-0186-7CEBD97F471B}"/>
          </ac:spMkLst>
        </pc:spChg>
        <pc:picChg chg="add mod">
          <ac:chgData name="Yoel Kortick" userId="167978f5-7f40-4909-85d5-d4149554ad4e" providerId="ADAL" clId="{D5FD8459-2B5C-48A5-9673-8D128202ED48}" dt="2026-03-22T15:28:48.647" v="3004" actId="208"/>
          <ac:picMkLst>
            <pc:docMk/>
            <pc:sldMk cId="63933496" sldId="2361"/>
            <ac:picMk id="5" creationId="{5D67F225-8107-3632-5D4F-101B50737A33}"/>
          </ac:picMkLst>
        </pc:picChg>
        <pc:picChg chg="del">
          <ac:chgData name="Yoel Kortick" userId="167978f5-7f40-4909-85d5-d4149554ad4e" providerId="ADAL" clId="{D5FD8459-2B5C-48A5-9673-8D128202ED48}" dt="2026-03-22T15:28:42.423" v="2999" actId="478"/>
          <ac:picMkLst>
            <pc:docMk/>
            <pc:sldMk cId="63933496" sldId="2361"/>
            <ac:picMk id="6" creationId="{EBE676C9-2873-C66A-AAE6-0B5733056C8B}"/>
          </ac:picMkLst>
        </pc:picChg>
      </pc:sldChg>
      <pc:sldChg chg="modSp mod">
        <pc:chgData name="Yoel Kortick" userId="167978f5-7f40-4909-85d5-d4149554ad4e" providerId="ADAL" clId="{D5FD8459-2B5C-48A5-9673-8D128202ED48}" dt="2026-03-22T15:46:52.884" v="3388" actId="14100"/>
        <pc:sldMkLst>
          <pc:docMk/>
          <pc:sldMk cId="3508076616" sldId="2362"/>
        </pc:sldMkLst>
        <pc:spChg chg="mod">
          <ac:chgData name="Yoel Kortick" userId="167978f5-7f40-4909-85d5-d4149554ad4e" providerId="ADAL" clId="{D5FD8459-2B5C-48A5-9673-8D128202ED48}" dt="2026-03-22T15:46:52.884" v="3388" actId="14100"/>
          <ac:spMkLst>
            <pc:docMk/>
            <pc:sldMk cId="3508076616" sldId="2362"/>
            <ac:spMk id="4" creationId="{CA5F3F5B-E0DB-CBC4-B769-C606E7F802D6}"/>
          </ac:spMkLst>
        </pc:spChg>
      </pc:sldChg>
      <pc:sldChg chg="addSp delSp modSp mod">
        <pc:chgData name="Yoel Kortick" userId="167978f5-7f40-4909-85d5-d4149554ad4e" providerId="ADAL" clId="{D5FD8459-2B5C-48A5-9673-8D128202ED48}" dt="2026-03-22T16:10:42.301" v="3583" actId="208"/>
        <pc:sldMkLst>
          <pc:docMk/>
          <pc:sldMk cId="1451507212" sldId="2363"/>
        </pc:sldMkLst>
        <pc:spChg chg="mod">
          <ac:chgData name="Yoel Kortick" userId="167978f5-7f40-4909-85d5-d4149554ad4e" providerId="ADAL" clId="{D5FD8459-2B5C-48A5-9673-8D128202ED48}" dt="2026-03-22T16:10:37.958" v="3582" actId="14100"/>
          <ac:spMkLst>
            <pc:docMk/>
            <pc:sldMk cId="1451507212" sldId="2363"/>
            <ac:spMk id="10" creationId="{4E904EE8-906F-A9E1-744F-406547EDC976}"/>
          </ac:spMkLst>
        </pc:spChg>
        <pc:spChg chg="mod">
          <ac:chgData name="Yoel Kortick" userId="167978f5-7f40-4909-85d5-d4149554ad4e" providerId="ADAL" clId="{D5FD8459-2B5C-48A5-9673-8D128202ED48}" dt="2026-03-22T16:10:27.708" v="3558" actId="14100"/>
          <ac:spMkLst>
            <pc:docMk/>
            <pc:sldMk cId="1451507212" sldId="2363"/>
            <ac:spMk id="13" creationId="{A250F084-7EA5-B425-C82C-D4D219A63C8D}"/>
          </ac:spMkLst>
        </pc:spChg>
        <pc:spChg chg="mod">
          <ac:chgData name="Yoel Kortick" userId="167978f5-7f40-4909-85d5-d4149554ad4e" providerId="ADAL" clId="{D5FD8459-2B5C-48A5-9673-8D128202ED48}" dt="2026-03-22T16:10:20.093" v="3544" actId="14100"/>
          <ac:spMkLst>
            <pc:docMk/>
            <pc:sldMk cId="1451507212" sldId="2363"/>
            <ac:spMk id="15" creationId="{FB389323-9AED-8628-D0BD-43F1DCBE737C}"/>
          </ac:spMkLst>
        </pc:spChg>
        <pc:picChg chg="add mod ord">
          <ac:chgData name="Yoel Kortick" userId="167978f5-7f40-4909-85d5-d4149554ad4e" providerId="ADAL" clId="{D5FD8459-2B5C-48A5-9673-8D128202ED48}" dt="2026-03-22T16:10:42.301" v="3583" actId="208"/>
          <ac:picMkLst>
            <pc:docMk/>
            <pc:sldMk cId="1451507212" sldId="2363"/>
            <ac:picMk id="5" creationId="{EAC7503A-72D7-767A-9601-F25A61C4B1EB}"/>
          </ac:picMkLst>
        </pc:picChg>
        <pc:picChg chg="del">
          <ac:chgData name="Yoel Kortick" userId="167978f5-7f40-4909-85d5-d4149554ad4e" providerId="ADAL" clId="{D5FD8459-2B5C-48A5-9673-8D128202ED48}" dt="2026-03-22T16:09:52.286" v="3487" actId="478"/>
          <ac:picMkLst>
            <pc:docMk/>
            <pc:sldMk cId="1451507212" sldId="2363"/>
            <ac:picMk id="8" creationId="{32A941CE-02C7-1CCC-F414-0C621933DBC7}"/>
          </ac:picMkLst>
        </pc:picChg>
      </pc:sldChg>
      <pc:sldChg chg="addSp delSp modSp mod">
        <pc:chgData name="Yoel Kortick" userId="167978f5-7f40-4909-85d5-d4149554ad4e" providerId="ADAL" clId="{D5FD8459-2B5C-48A5-9673-8D128202ED48}" dt="2026-03-22T16:06:29.357" v="3472" actId="1036"/>
        <pc:sldMkLst>
          <pc:docMk/>
          <pc:sldMk cId="250274672" sldId="2380"/>
        </pc:sldMkLst>
        <pc:spChg chg="mod">
          <ac:chgData name="Yoel Kortick" userId="167978f5-7f40-4909-85d5-d4149554ad4e" providerId="ADAL" clId="{D5FD8459-2B5C-48A5-9673-8D128202ED48}" dt="2026-03-22T16:06:11.767" v="3461" actId="1037"/>
          <ac:spMkLst>
            <pc:docMk/>
            <pc:sldMk cId="250274672" sldId="2380"/>
            <ac:spMk id="6" creationId="{EE82E6FA-C071-91A3-6B99-EA2A81A617E0}"/>
          </ac:spMkLst>
        </pc:spChg>
        <pc:spChg chg="mod">
          <ac:chgData name="Yoel Kortick" userId="167978f5-7f40-4909-85d5-d4149554ad4e" providerId="ADAL" clId="{D5FD8459-2B5C-48A5-9673-8D128202ED48}" dt="2026-03-22T16:06:16.271" v="3466" actId="1037"/>
          <ac:spMkLst>
            <pc:docMk/>
            <pc:sldMk cId="250274672" sldId="2380"/>
            <ac:spMk id="7" creationId="{99B35B0B-8B52-286A-33BD-22D25B40154A}"/>
          </ac:spMkLst>
        </pc:spChg>
        <pc:spChg chg="del">
          <ac:chgData name="Yoel Kortick" userId="167978f5-7f40-4909-85d5-d4149554ad4e" providerId="ADAL" clId="{D5FD8459-2B5C-48A5-9673-8D128202ED48}" dt="2026-03-22T16:05:46.495" v="3451" actId="478"/>
          <ac:spMkLst>
            <pc:docMk/>
            <pc:sldMk cId="250274672" sldId="2380"/>
            <ac:spMk id="8" creationId="{EE59EE68-C0AD-3DE7-40E9-3769EE9CCFE3}"/>
          </ac:spMkLst>
        </pc:spChg>
        <pc:spChg chg="mod">
          <ac:chgData name="Yoel Kortick" userId="167978f5-7f40-4909-85d5-d4149554ad4e" providerId="ADAL" clId="{D5FD8459-2B5C-48A5-9673-8D128202ED48}" dt="2026-03-22T16:05:41.663" v="3450" actId="1076"/>
          <ac:spMkLst>
            <pc:docMk/>
            <pc:sldMk cId="250274672" sldId="2380"/>
            <ac:spMk id="9" creationId="{59A85E7C-157C-BD31-8E2B-6DFA654D7907}"/>
          </ac:spMkLst>
        </pc:spChg>
        <pc:spChg chg="mod">
          <ac:chgData name="Yoel Kortick" userId="167978f5-7f40-4909-85d5-d4149554ad4e" providerId="ADAL" clId="{D5FD8459-2B5C-48A5-9673-8D128202ED48}" dt="2026-03-22T16:06:29.357" v="3472" actId="1036"/>
          <ac:spMkLst>
            <pc:docMk/>
            <pc:sldMk cId="250274672" sldId="2380"/>
            <ac:spMk id="10" creationId="{1E10AB94-D919-1E4A-4EDE-F1C09996DDD5}"/>
          </ac:spMkLst>
        </pc:spChg>
        <pc:spChg chg="mod">
          <ac:chgData name="Yoel Kortick" userId="167978f5-7f40-4909-85d5-d4149554ad4e" providerId="ADAL" clId="{D5FD8459-2B5C-48A5-9673-8D128202ED48}" dt="2026-03-22T16:05:29.755" v="3447" actId="14100"/>
          <ac:spMkLst>
            <pc:docMk/>
            <pc:sldMk cId="250274672" sldId="2380"/>
            <ac:spMk id="11" creationId="{B7E3856A-379D-597F-660E-A0F2E52181EF}"/>
          </ac:spMkLst>
        </pc:spChg>
        <pc:picChg chg="del">
          <ac:chgData name="Yoel Kortick" userId="167978f5-7f40-4909-85d5-d4149554ad4e" providerId="ADAL" clId="{D5FD8459-2B5C-48A5-9673-8D128202ED48}" dt="2026-03-22T16:05:03.364" v="3418" actId="478"/>
          <ac:picMkLst>
            <pc:docMk/>
            <pc:sldMk cId="250274672" sldId="2380"/>
            <ac:picMk id="5" creationId="{82B9EC7A-34BD-6665-7A08-D5B18E28465F}"/>
          </ac:picMkLst>
        </pc:picChg>
        <pc:picChg chg="add mod ord">
          <ac:chgData name="Yoel Kortick" userId="167978f5-7f40-4909-85d5-d4149554ad4e" providerId="ADAL" clId="{D5FD8459-2B5C-48A5-9673-8D128202ED48}" dt="2026-03-22T16:05:24.129" v="3445" actId="208"/>
          <ac:picMkLst>
            <pc:docMk/>
            <pc:sldMk cId="250274672" sldId="2380"/>
            <ac:picMk id="12" creationId="{DDB270ED-8355-0588-5E7F-2865157182F1}"/>
          </ac:picMkLst>
        </pc:picChg>
      </pc:sldChg>
      <pc:sldChg chg="addSp delSp modSp mod">
        <pc:chgData name="Yoel Kortick" userId="167978f5-7f40-4909-85d5-d4149554ad4e" providerId="ADAL" clId="{D5FD8459-2B5C-48A5-9673-8D128202ED48}" dt="2026-03-22T16:07:16.845" v="3478" actId="208"/>
        <pc:sldMkLst>
          <pc:docMk/>
          <pc:sldMk cId="2893559979" sldId="2381"/>
        </pc:sldMkLst>
        <pc:picChg chg="add mod ord">
          <ac:chgData name="Yoel Kortick" userId="167978f5-7f40-4909-85d5-d4149554ad4e" providerId="ADAL" clId="{D5FD8459-2B5C-48A5-9673-8D128202ED48}" dt="2026-03-22T16:07:16.845" v="3478" actId="208"/>
          <ac:picMkLst>
            <pc:docMk/>
            <pc:sldMk cId="2893559979" sldId="2381"/>
            <ac:picMk id="5" creationId="{75AFCC27-6AE2-CBC4-EF1A-E29989571C80}"/>
          </ac:picMkLst>
        </pc:picChg>
        <pc:picChg chg="del">
          <ac:chgData name="Yoel Kortick" userId="167978f5-7f40-4909-85d5-d4149554ad4e" providerId="ADAL" clId="{D5FD8459-2B5C-48A5-9673-8D128202ED48}" dt="2026-03-22T16:07:01.643" v="3473" actId="478"/>
          <ac:picMkLst>
            <pc:docMk/>
            <pc:sldMk cId="2893559979" sldId="2381"/>
            <ac:picMk id="7" creationId="{0C8EFBE3-A693-A336-8BBE-C98BE43E6A2C}"/>
          </ac:picMkLst>
        </pc:picChg>
      </pc:sldChg>
      <pc:sldChg chg="addSp delSp modSp mod">
        <pc:chgData name="Yoel Kortick" userId="167978f5-7f40-4909-85d5-d4149554ad4e" providerId="ADAL" clId="{D5FD8459-2B5C-48A5-9673-8D128202ED48}" dt="2026-03-22T15:32:12.443" v="3083" actId="208"/>
        <pc:sldMkLst>
          <pc:docMk/>
          <pc:sldMk cId="258286970" sldId="2382"/>
        </pc:sldMkLst>
        <pc:spChg chg="mod">
          <ac:chgData name="Yoel Kortick" userId="167978f5-7f40-4909-85d5-d4149554ad4e" providerId="ADAL" clId="{D5FD8459-2B5C-48A5-9673-8D128202ED48}" dt="2026-03-22T15:31:00.728" v="3047" actId="1036"/>
          <ac:spMkLst>
            <pc:docMk/>
            <pc:sldMk cId="258286970" sldId="2382"/>
            <ac:spMk id="7" creationId="{13AFBFA6-B261-4230-0B08-1BE22D6A8DD0}"/>
          </ac:spMkLst>
        </pc:spChg>
        <pc:spChg chg="mod">
          <ac:chgData name="Yoel Kortick" userId="167978f5-7f40-4909-85d5-d4149554ad4e" providerId="ADAL" clId="{D5FD8459-2B5C-48A5-9673-8D128202ED48}" dt="2026-03-22T15:31:00.728" v="3047" actId="1036"/>
          <ac:spMkLst>
            <pc:docMk/>
            <pc:sldMk cId="258286970" sldId="2382"/>
            <ac:spMk id="8" creationId="{E8602204-9D52-D2A3-8917-9DB8BC310131}"/>
          </ac:spMkLst>
        </pc:spChg>
        <pc:spChg chg="del">
          <ac:chgData name="Yoel Kortick" userId="167978f5-7f40-4909-85d5-d4149554ad4e" providerId="ADAL" clId="{D5FD8459-2B5C-48A5-9673-8D128202ED48}" dt="2026-03-22T15:32:07.402" v="3080" actId="478"/>
          <ac:spMkLst>
            <pc:docMk/>
            <pc:sldMk cId="258286970" sldId="2382"/>
            <ac:spMk id="9" creationId="{E285FC4E-E9B6-AE6B-5904-7B42835ABF55}"/>
          </ac:spMkLst>
        </pc:spChg>
        <pc:spChg chg="del">
          <ac:chgData name="Yoel Kortick" userId="167978f5-7f40-4909-85d5-d4149554ad4e" providerId="ADAL" clId="{D5FD8459-2B5C-48A5-9673-8D128202ED48}" dt="2026-03-22T15:32:10.640" v="3082" actId="478"/>
          <ac:spMkLst>
            <pc:docMk/>
            <pc:sldMk cId="258286970" sldId="2382"/>
            <ac:spMk id="12" creationId="{CE2119E5-3017-64B3-AE7E-153ACAA4C63A}"/>
          </ac:spMkLst>
        </pc:spChg>
        <pc:picChg chg="del">
          <ac:chgData name="Yoel Kortick" userId="167978f5-7f40-4909-85d5-d4149554ad4e" providerId="ADAL" clId="{D5FD8459-2B5C-48A5-9673-8D128202ED48}" dt="2026-03-22T15:30:42.504" v="3006" actId="478"/>
          <ac:picMkLst>
            <pc:docMk/>
            <pc:sldMk cId="258286970" sldId="2382"/>
            <ac:picMk id="5" creationId="{1E0FDE34-3C7F-E835-E22E-AC358B145FBF}"/>
          </ac:picMkLst>
        </pc:picChg>
        <pc:picChg chg="add mod ord">
          <ac:chgData name="Yoel Kortick" userId="167978f5-7f40-4909-85d5-d4149554ad4e" providerId="ADAL" clId="{D5FD8459-2B5C-48A5-9673-8D128202ED48}" dt="2026-03-22T15:32:12.443" v="3083" actId="208"/>
          <ac:picMkLst>
            <pc:docMk/>
            <pc:sldMk cId="258286970" sldId="2382"/>
            <ac:picMk id="6" creationId="{C5DADB05-D988-3004-4E7A-87894025F94A}"/>
          </ac:picMkLst>
        </pc:picChg>
        <pc:picChg chg="del">
          <ac:chgData name="Yoel Kortick" userId="167978f5-7f40-4909-85d5-d4149554ad4e" providerId="ADAL" clId="{D5FD8459-2B5C-48A5-9673-8D128202ED48}" dt="2026-03-22T15:32:08.675" v="3081" actId="478"/>
          <ac:picMkLst>
            <pc:docMk/>
            <pc:sldMk cId="258286970" sldId="2382"/>
            <ac:picMk id="11" creationId="{A17C658C-313C-5613-5125-52A00F2B2A18}"/>
          </ac:picMkLst>
        </pc:picChg>
      </pc:sldChg>
      <pc:sldChg chg="addSp delSp modSp mod">
        <pc:chgData name="Yoel Kortick" userId="167978f5-7f40-4909-85d5-d4149554ad4e" providerId="ADAL" clId="{D5FD8459-2B5C-48A5-9673-8D128202ED48}" dt="2026-03-22T15:36:10.698" v="3130" actId="167"/>
        <pc:sldMkLst>
          <pc:docMk/>
          <pc:sldMk cId="2060357779" sldId="2383"/>
        </pc:sldMkLst>
        <pc:spChg chg="add">
          <ac:chgData name="Yoel Kortick" userId="167978f5-7f40-4909-85d5-d4149554ad4e" providerId="ADAL" clId="{D5FD8459-2B5C-48A5-9673-8D128202ED48}" dt="2026-03-22T15:36:09.035" v="3129" actId="11529"/>
          <ac:spMkLst>
            <pc:docMk/>
            <pc:sldMk cId="2060357779" sldId="2383"/>
            <ac:spMk id="6" creationId="{85350DB1-5933-1ECA-BB83-12A7CE41911E}"/>
          </ac:spMkLst>
        </pc:spChg>
        <pc:picChg chg="add mod ord">
          <ac:chgData name="Yoel Kortick" userId="167978f5-7f40-4909-85d5-d4149554ad4e" providerId="ADAL" clId="{D5FD8459-2B5C-48A5-9673-8D128202ED48}" dt="2026-03-22T15:36:10.698" v="3130" actId="167"/>
          <ac:picMkLst>
            <pc:docMk/>
            <pc:sldMk cId="2060357779" sldId="2383"/>
            <ac:picMk id="5" creationId="{E734C3E0-5BF1-1725-5D02-49C243DE1FFB}"/>
          </ac:picMkLst>
        </pc:picChg>
        <pc:picChg chg="del">
          <ac:chgData name="Yoel Kortick" userId="167978f5-7f40-4909-85d5-d4149554ad4e" providerId="ADAL" clId="{D5FD8459-2B5C-48A5-9673-8D128202ED48}" dt="2026-03-22T15:35:55.714" v="3123" actId="478"/>
          <ac:picMkLst>
            <pc:docMk/>
            <pc:sldMk cId="2060357779" sldId="2383"/>
            <ac:picMk id="8" creationId="{5F4C6DE0-B5C8-5376-BAF5-789E0DF51311}"/>
          </ac:picMkLst>
        </pc:picChg>
      </pc:sldChg>
      <pc:sldChg chg="addSp delSp modSp mod">
        <pc:chgData name="Yoel Kortick" userId="167978f5-7f40-4909-85d5-d4149554ad4e" providerId="ADAL" clId="{D5FD8459-2B5C-48A5-9673-8D128202ED48}" dt="2026-03-22T15:37:25.135" v="3167" actId="208"/>
        <pc:sldMkLst>
          <pc:docMk/>
          <pc:sldMk cId="3512488509" sldId="2384"/>
        </pc:sldMkLst>
        <pc:spChg chg="mod">
          <ac:chgData name="Yoel Kortick" userId="167978f5-7f40-4909-85d5-d4149554ad4e" providerId="ADAL" clId="{D5FD8459-2B5C-48A5-9673-8D128202ED48}" dt="2026-03-22T15:37:22.395" v="3166" actId="1035"/>
          <ac:spMkLst>
            <pc:docMk/>
            <pc:sldMk cId="3512488509" sldId="2384"/>
            <ac:spMk id="7" creationId="{08129182-5DC3-1504-3BAF-EC9D89E272AF}"/>
          </ac:spMkLst>
        </pc:spChg>
        <pc:spChg chg="mod">
          <ac:chgData name="Yoel Kortick" userId="167978f5-7f40-4909-85d5-d4149554ad4e" providerId="ADAL" clId="{D5FD8459-2B5C-48A5-9673-8D128202ED48}" dt="2026-03-22T15:37:22.395" v="3166" actId="1035"/>
          <ac:spMkLst>
            <pc:docMk/>
            <pc:sldMk cId="3512488509" sldId="2384"/>
            <ac:spMk id="8" creationId="{267D0F41-F8D3-8933-6ACE-6A08D0C09541}"/>
          </ac:spMkLst>
        </pc:spChg>
        <pc:spChg chg="del">
          <ac:chgData name="Yoel Kortick" userId="167978f5-7f40-4909-85d5-d4149554ad4e" providerId="ADAL" clId="{D5FD8459-2B5C-48A5-9673-8D128202ED48}" dt="2026-03-22T15:36:28.247" v="3131" actId="478"/>
          <ac:spMkLst>
            <pc:docMk/>
            <pc:sldMk cId="3512488509" sldId="2384"/>
            <ac:spMk id="9" creationId="{64B5D0AE-5BC3-508B-2B08-952CDC73F7F0}"/>
          </ac:spMkLst>
        </pc:spChg>
        <pc:spChg chg="del">
          <ac:chgData name="Yoel Kortick" userId="167978f5-7f40-4909-85d5-d4149554ad4e" providerId="ADAL" clId="{D5FD8459-2B5C-48A5-9673-8D128202ED48}" dt="2026-03-22T15:36:30.121" v="3133" actId="478"/>
          <ac:spMkLst>
            <pc:docMk/>
            <pc:sldMk cId="3512488509" sldId="2384"/>
            <ac:spMk id="12" creationId="{C9C9D227-5FDE-00C3-D9BB-D4AB025C53A2}"/>
          </ac:spMkLst>
        </pc:spChg>
        <pc:picChg chg="add mod ord">
          <ac:chgData name="Yoel Kortick" userId="167978f5-7f40-4909-85d5-d4149554ad4e" providerId="ADAL" clId="{D5FD8459-2B5C-48A5-9673-8D128202ED48}" dt="2026-03-22T15:37:25.135" v="3167" actId="208"/>
          <ac:picMkLst>
            <pc:docMk/>
            <pc:sldMk cId="3512488509" sldId="2384"/>
            <ac:picMk id="5" creationId="{948E291A-F28E-4CB8-7F50-B6A6DD6278DC}"/>
          </ac:picMkLst>
        </pc:picChg>
        <pc:picChg chg="del">
          <ac:chgData name="Yoel Kortick" userId="167978f5-7f40-4909-85d5-d4149554ad4e" providerId="ADAL" clId="{D5FD8459-2B5C-48A5-9673-8D128202ED48}" dt="2026-03-22T15:36:29.095" v="3132" actId="478"/>
          <ac:picMkLst>
            <pc:docMk/>
            <pc:sldMk cId="3512488509" sldId="2384"/>
            <ac:picMk id="13" creationId="{36CF7216-4DF5-02DE-567D-C473C4AC5784}"/>
          </ac:picMkLst>
        </pc:picChg>
        <pc:picChg chg="del">
          <ac:chgData name="Yoel Kortick" userId="167978f5-7f40-4909-85d5-d4149554ad4e" providerId="ADAL" clId="{D5FD8459-2B5C-48A5-9673-8D128202ED48}" dt="2026-03-22T15:37:12.738" v="3135" actId="478"/>
          <ac:picMkLst>
            <pc:docMk/>
            <pc:sldMk cId="3512488509" sldId="2384"/>
            <ac:picMk id="15" creationId="{B738964A-58A7-77F7-1367-C81B97399CC5}"/>
          </ac:picMkLst>
        </pc:picChg>
      </pc:sldChg>
      <pc:sldChg chg="addSp delSp modSp mod">
        <pc:chgData name="Yoel Kortick" userId="167978f5-7f40-4909-85d5-d4149554ad4e" providerId="ADAL" clId="{D5FD8459-2B5C-48A5-9673-8D128202ED48}" dt="2026-03-22T15:33:08.065" v="3090" actId="11529"/>
        <pc:sldMkLst>
          <pc:docMk/>
          <pc:sldMk cId="2498652202" sldId="2385"/>
        </pc:sldMkLst>
        <pc:spChg chg="add">
          <ac:chgData name="Yoel Kortick" userId="167978f5-7f40-4909-85d5-d4149554ad4e" providerId="ADAL" clId="{D5FD8459-2B5C-48A5-9673-8D128202ED48}" dt="2026-03-22T15:33:08.065" v="3090" actId="11529"/>
          <ac:spMkLst>
            <pc:docMk/>
            <pc:sldMk cId="2498652202" sldId="2385"/>
            <ac:spMk id="7" creationId="{9CA4D530-73EF-BC4D-EA4C-97935E7BE36B}"/>
          </ac:spMkLst>
        </pc:spChg>
        <pc:picChg chg="del">
          <ac:chgData name="Yoel Kortick" userId="167978f5-7f40-4909-85d5-d4149554ad4e" providerId="ADAL" clId="{D5FD8459-2B5C-48A5-9673-8D128202ED48}" dt="2026-03-22T15:32:55.176" v="3084" actId="478"/>
          <ac:picMkLst>
            <pc:docMk/>
            <pc:sldMk cId="2498652202" sldId="2385"/>
            <ac:picMk id="5" creationId="{FE994BFD-B193-06E2-B53E-DACDC4D63E60}"/>
          </ac:picMkLst>
        </pc:picChg>
        <pc:picChg chg="add mod">
          <ac:chgData name="Yoel Kortick" userId="167978f5-7f40-4909-85d5-d4149554ad4e" providerId="ADAL" clId="{D5FD8459-2B5C-48A5-9673-8D128202ED48}" dt="2026-03-22T15:33:02.187" v="3089" actId="208"/>
          <ac:picMkLst>
            <pc:docMk/>
            <pc:sldMk cId="2498652202" sldId="2385"/>
            <ac:picMk id="6" creationId="{5F90A4E4-C1C8-76A3-C43A-5945B6C0F5D6}"/>
          </ac:picMkLst>
        </pc:picChg>
      </pc:sldChg>
      <pc:sldChg chg="addSp delSp modSp mod">
        <pc:chgData name="Yoel Kortick" userId="167978f5-7f40-4909-85d5-d4149554ad4e" providerId="ADAL" clId="{D5FD8459-2B5C-48A5-9673-8D128202ED48}" dt="2026-03-22T15:34:14.225" v="3106" actId="208"/>
        <pc:sldMkLst>
          <pc:docMk/>
          <pc:sldMk cId="1971866820" sldId="2386"/>
        </pc:sldMkLst>
        <pc:spChg chg="mod">
          <ac:chgData name="Yoel Kortick" userId="167978f5-7f40-4909-85d5-d4149554ad4e" providerId="ADAL" clId="{D5FD8459-2B5C-48A5-9673-8D128202ED48}" dt="2026-03-22T15:34:09.707" v="3105" actId="1038"/>
          <ac:spMkLst>
            <pc:docMk/>
            <pc:sldMk cId="1971866820" sldId="2386"/>
            <ac:spMk id="7" creationId="{0925A265-0485-14F9-CA2F-3EE1F3E9A1FE}"/>
          </ac:spMkLst>
        </pc:spChg>
        <pc:spChg chg="mod">
          <ac:chgData name="Yoel Kortick" userId="167978f5-7f40-4909-85d5-d4149554ad4e" providerId="ADAL" clId="{D5FD8459-2B5C-48A5-9673-8D128202ED48}" dt="2026-03-22T15:34:03.727" v="3101" actId="1035"/>
          <ac:spMkLst>
            <pc:docMk/>
            <pc:sldMk cId="1971866820" sldId="2386"/>
            <ac:spMk id="8" creationId="{BDCCF1F3-7D90-B3A2-C6B8-2E66A81B9B1D}"/>
          </ac:spMkLst>
        </pc:spChg>
        <pc:spChg chg="del">
          <ac:chgData name="Yoel Kortick" userId="167978f5-7f40-4909-85d5-d4149554ad4e" providerId="ADAL" clId="{D5FD8459-2B5C-48A5-9673-8D128202ED48}" dt="2026-03-22T15:33:15.324" v="3093" actId="478"/>
          <ac:spMkLst>
            <pc:docMk/>
            <pc:sldMk cId="1971866820" sldId="2386"/>
            <ac:spMk id="9" creationId="{9D47EB4D-0F94-69FB-18F3-9AB1EBEBC506}"/>
          </ac:spMkLst>
        </pc:spChg>
        <pc:spChg chg="del">
          <ac:chgData name="Yoel Kortick" userId="167978f5-7f40-4909-85d5-d4149554ad4e" providerId="ADAL" clId="{D5FD8459-2B5C-48A5-9673-8D128202ED48}" dt="2026-03-22T15:33:16.223" v="3094" actId="478"/>
          <ac:spMkLst>
            <pc:docMk/>
            <pc:sldMk cId="1971866820" sldId="2386"/>
            <ac:spMk id="12" creationId="{229E7435-1B91-2A26-CC28-0BD3D5AC2B77}"/>
          </ac:spMkLst>
        </pc:spChg>
        <pc:picChg chg="del">
          <ac:chgData name="Yoel Kortick" userId="167978f5-7f40-4909-85d5-d4149554ad4e" providerId="ADAL" clId="{D5FD8459-2B5C-48A5-9673-8D128202ED48}" dt="2026-03-22T15:33:18.095" v="3095" actId="478"/>
          <ac:picMkLst>
            <pc:docMk/>
            <pc:sldMk cId="1971866820" sldId="2386"/>
            <ac:picMk id="5" creationId="{D3D3E5A5-B0F7-D8C9-5469-33473B4489A1}"/>
          </ac:picMkLst>
        </pc:picChg>
        <pc:picChg chg="add mod ord">
          <ac:chgData name="Yoel Kortick" userId="167978f5-7f40-4909-85d5-d4149554ad4e" providerId="ADAL" clId="{D5FD8459-2B5C-48A5-9673-8D128202ED48}" dt="2026-03-22T15:34:14.225" v="3106" actId="208"/>
          <ac:picMkLst>
            <pc:docMk/>
            <pc:sldMk cId="1971866820" sldId="2386"/>
            <ac:picMk id="6" creationId="{42FB571B-9CBE-D89A-7D6E-4342A4517466}"/>
          </ac:picMkLst>
        </pc:picChg>
        <pc:picChg chg="del mod">
          <ac:chgData name="Yoel Kortick" userId="167978f5-7f40-4909-85d5-d4149554ad4e" providerId="ADAL" clId="{D5FD8459-2B5C-48A5-9673-8D128202ED48}" dt="2026-03-22T15:33:14.052" v="3092" actId="478"/>
          <ac:picMkLst>
            <pc:docMk/>
            <pc:sldMk cId="1971866820" sldId="2386"/>
            <ac:picMk id="11" creationId="{5E337CD1-4BA1-2C82-1405-A9A45DC48868}"/>
          </ac:picMkLst>
        </pc:picChg>
      </pc:sldChg>
      <pc:sldChg chg="addSp delSp del mod">
        <pc:chgData name="Yoel Kortick" userId="167978f5-7f40-4909-85d5-d4149554ad4e" providerId="ADAL" clId="{D5FD8459-2B5C-48A5-9673-8D128202ED48}" dt="2026-03-22T15:40:08.171" v="3180" actId="47"/>
        <pc:sldMkLst>
          <pc:docMk/>
          <pc:sldMk cId="3621789838" sldId="2387"/>
        </pc:sldMkLst>
        <pc:picChg chg="add del">
          <ac:chgData name="Yoel Kortick" userId="167978f5-7f40-4909-85d5-d4149554ad4e" providerId="ADAL" clId="{D5FD8459-2B5C-48A5-9673-8D128202ED48}" dt="2026-03-22T15:39:40.225" v="3179" actId="478"/>
          <ac:picMkLst>
            <pc:docMk/>
            <pc:sldMk cId="3621789838" sldId="2387"/>
            <ac:picMk id="5" creationId="{DA7C50D2-04BC-9145-EFC0-1DA4D061C591}"/>
          </ac:picMkLst>
        </pc:picChg>
        <pc:picChg chg="add del">
          <ac:chgData name="Yoel Kortick" userId="167978f5-7f40-4909-85d5-d4149554ad4e" providerId="ADAL" clId="{D5FD8459-2B5C-48A5-9673-8D128202ED48}" dt="2026-03-22T15:39:39.825" v="3178" actId="22"/>
          <ac:picMkLst>
            <pc:docMk/>
            <pc:sldMk cId="3621789838" sldId="2387"/>
            <ac:picMk id="6" creationId="{09E175F6-73E4-8E39-D781-A3132815D21F}"/>
          </ac:picMkLst>
        </pc:picChg>
      </pc:sldChg>
      <pc:sldChg chg="del">
        <pc:chgData name="Yoel Kortick" userId="167978f5-7f40-4909-85d5-d4149554ad4e" providerId="ADAL" clId="{D5FD8459-2B5C-48A5-9673-8D128202ED48}" dt="2026-03-22T15:40:13.948" v="3181" actId="47"/>
        <pc:sldMkLst>
          <pc:docMk/>
          <pc:sldMk cId="2208728769" sldId="2388"/>
        </pc:sldMkLst>
      </pc:sldChg>
      <pc:sldChg chg="addSp delSp modSp mod">
        <pc:chgData name="Yoel Kortick" userId="167978f5-7f40-4909-85d5-d4149554ad4e" providerId="ADAL" clId="{D5FD8459-2B5C-48A5-9673-8D128202ED48}" dt="2026-03-22T15:40:56.783" v="3188" actId="11529"/>
        <pc:sldMkLst>
          <pc:docMk/>
          <pc:sldMk cId="3735081365" sldId="2389"/>
        </pc:sldMkLst>
        <pc:spChg chg="add">
          <ac:chgData name="Yoel Kortick" userId="167978f5-7f40-4909-85d5-d4149554ad4e" providerId="ADAL" clId="{D5FD8459-2B5C-48A5-9673-8D128202ED48}" dt="2026-03-22T15:40:56.783" v="3188" actId="11529"/>
          <ac:spMkLst>
            <pc:docMk/>
            <pc:sldMk cId="3735081365" sldId="2389"/>
            <ac:spMk id="7" creationId="{A7DA4FBC-7C1D-7597-5C5F-64A3DE4F6CCF}"/>
          </ac:spMkLst>
        </pc:spChg>
        <pc:picChg chg="add mod">
          <ac:chgData name="Yoel Kortick" userId="167978f5-7f40-4909-85d5-d4149554ad4e" providerId="ADAL" clId="{D5FD8459-2B5C-48A5-9673-8D128202ED48}" dt="2026-03-22T15:40:49.434" v="3187" actId="208"/>
          <ac:picMkLst>
            <pc:docMk/>
            <pc:sldMk cId="3735081365" sldId="2389"/>
            <ac:picMk id="5" creationId="{82336728-F476-8732-2C83-DE8C7332F1F4}"/>
          </ac:picMkLst>
        </pc:picChg>
        <pc:picChg chg="del">
          <ac:chgData name="Yoel Kortick" userId="167978f5-7f40-4909-85d5-d4149554ad4e" providerId="ADAL" clId="{D5FD8459-2B5C-48A5-9673-8D128202ED48}" dt="2026-03-22T15:40:42.345" v="3182" actId="478"/>
          <ac:picMkLst>
            <pc:docMk/>
            <pc:sldMk cId="3735081365" sldId="2389"/>
            <ac:picMk id="6" creationId="{466B5695-BFE3-9994-B9A5-E0AD2CB993AE}"/>
          </ac:picMkLst>
        </pc:picChg>
      </pc:sldChg>
      <pc:sldChg chg="addSp delSp modSp mod">
        <pc:chgData name="Yoel Kortick" userId="167978f5-7f40-4909-85d5-d4149554ad4e" providerId="ADAL" clId="{D5FD8459-2B5C-48A5-9673-8D128202ED48}" dt="2026-03-22T15:42:00.359" v="3241" actId="208"/>
        <pc:sldMkLst>
          <pc:docMk/>
          <pc:sldMk cId="1898584455" sldId="2390"/>
        </pc:sldMkLst>
        <pc:spChg chg="mod">
          <ac:chgData name="Yoel Kortick" userId="167978f5-7f40-4909-85d5-d4149554ad4e" providerId="ADAL" clId="{D5FD8459-2B5C-48A5-9673-8D128202ED48}" dt="2026-03-22T15:41:53.982" v="3238" actId="1036"/>
          <ac:spMkLst>
            <pc:docMk/>
            <pc:sldMk cId="1898584455" sldId="2390"/>
            <ac:spMk id="7" creationId="{0C3829CB-C655-0580-6C82-4DD22C2929BC}"/>
          </ac:spMkLst>
        </pc:spChg>
        <pc:spChg chg="mod">
          <ac:chgData name="Yoel Kortick" userId="167978f5-7f40-4909-85d5-d4149554ad4e" providerId="ADAL" clId="{D5FD8459-2B5C-48A5-9673-8D128202ED48}" dt="2026-03-22T15:41:53.982" v="3238" actId="1036"/>
          <ac:spMkLst>
            <pc:docMk/>
            <pc:sldMk cId="1898584455" sldId="2390"/>
            <ac:spMk id="8" creationId="{3731D9B9-B7FA-C357-C57D-F32DFC8C981D}"/>
          </ac:spMkLst>
        </pc:spChg>
        <pc:spChg chg="del">
          <ac:chgData name="Yoel Kortick" userId="167978f5-7f40-4909-85d5-d4149554ad4e" providerId="ADAL" clId="{D5FD8459-2B5C-48A5-9673-8D128202ED48}" dt="2026-03-22T15:41:14.291" v="3190" actId="478"/>
          <ac:spMkLst>
            <pc:docMk/>
            <pc:sldMk cId="1898584455" sldId="2390"/>
            <ac:spMk id="9" creationId="{7170EA3A-A4A7-28E9-8547-CF170037C3D3}"/>
          </ac:spMkLst>
        </pc:spChg>
        <pc:spChg chg="del">
          <ac:chgData name="Yoel Kortick" userId="167978f5-7f40-4909-85d5-d4149554ad4e" providerId="ADAL" clId="{D5FD8459-2B5C-48A5-9673-8D128202ED48}" dt="2026-03-22T15:41:17.525" v="3192" actId="478"/>
          <ac:spMkLst>
            <pc:docMk/>
            <pc:sldMk cId="1898584455" sldId="2390"/>
            <ac:spMk id="12" creationId="{BB75C671-B17C-F002-780C-7CBE41A5DA80}"/>
          </ac:spMkLst>
        </pc:spChg>
        <pc:picChg chg="add mod ord">
          <ac:chgData name="Yoel Kortick" userId="167978f5-7f40-4909-85d5-d4149554ad4e" providerId="ADAL" clId="{D5FD8459-2B5C-48A5-9673-8D128202ED48}" dt="2026-03-22T15:42:00.359" v="3241" actId="208"/>
          <ac:picMkLst>
            <pc:docMk/>
            <pc:sldMk cId="1898584455" sldId="2390"/>
            <ac:picMk id="5" creationId="{72FEE7FD-F5FA-CAD5-0EDF-E253F9A52942}"/>
          </ac:picMkLst>
        </pc:picChg>
        <pc:picChg chg="del">
          <ac:chgData name="Yoel Kortick" userId="167978f5-7f40-4909-85d5-d4149554ad4e" providerId="ADAL" clId="{D5FD8459-2B5C-48A5-9673-8D128202ED48}" dt="2026-03-22T15:41:39.341" v="3193" actId="478"/>
          <ac:picMkLst>
            <pc:docMk/>
            <pc:sldMk cId="1898584455" sldId="2390"/>
            <ac:picMk id="6" creationId="{2B870A2F-6B41-1EBE-3BC2-3F01B7CFB68A}"/>
          </ac:picMkLst>
        </pc:picChg>
        <pc:picChg chg="del">
          <ac:chgData name="Yoel Kortick" userId="167978f5-7f40-4909-85d5-d4149554ad4e" providerId="ADAL" clId="{D5FD8459-2B5C-48A5-9673-8D128202ED48}" dt="2026-03-22T15:41:16.125" v="3191" actId="478"/>
          <ac:picMkLst>
            <pc:docMk/>
            <pc:sldMk cId="1898584455" sldId="2390"/>
            <ac:picMk id="15" creationId="{C52685E0-3AB9-925C-26E7-6367FC264C90}"/>
          </ac:picMkLst>
        </pc:picChg>
      </pc:sldChg>
      <pc:sldChg chg="addSp delSp modSp mod">
        <pc:chgData name="Yoel Kortick" userId="167978f5-7f40-4909-85d5-d4149554ad4e" providerId="ADAL" clId="{D5FD8459-2B5C-48A5-9673-8D128202ED48}" dt="2026-03-22T15:43:24.241" v="3260" actId="1035"/>
        <pc:sldMkLst>
          <pc:docMk/>
          <pc:sldMk cId="2475991361" sldId="2391"/>
        </pc:sldMkLst>
        <pc:spChg chg="add mod">
          <ac:chgData name="Yoel Kortick" userId="167978f5-7f40-4909-85d5-d4149554ad4e" providerId="ADAL" clId="{D5FD8459-2B5C-48A5-9673-8D128202ED48}" dt="2026-03-22T15:43:24.241" v="3260" actId="1035"/>
          <ac:spMkLst>
            <pc:docMk/>
            <pc:sldMk cId="2475991361" sldId="2391"/>
            <ac:spMk id="7" creationId="{AB617666-4210-FAD1-FB69-D17881F7E78C}"/>
          </ac:spMkLst>
        </pc:spChg>
        <pc:picChg chg="del">
          <ac:chgData name="Yoel Kortick" userId="167978f5-7f40-4909-85d5-d4149554ad4e" providerId="ADAL" clId="{D5FD8459-2B5C-48A5-9673-8D128202ED48}" dt="2026-03-22T15:43:04.978" v="3251" actId="478"/>
          <ac:picMkLst>
            <pc:docMk/>
            <pc:sldMk cId="2475991361" sldId="2391"/>
            <ac:picMk id="5" creationId="{F697EF82-B019-BD84-DC32-837C7DB8E506}"/>
          </ac:picMkLst>
        </pc:picChg>
        <pc:picChg chg="add mod">
          <ac:chgData name="Yoel Kortick" userId="167978f5-7f40-4909-85d5-d4149554ad4e" providerId="ADAL" clId="{D5FD8459-2B5C-48A5-9673-8D128202ED48}" dt="2026-03-22T15:43:11.081" v="3256" actId="208"/>
          <ac:picMkLst>
            <pc:docMk/>
            <pc:sldMk cId="2475991361" sldId="2391"/>
            <ac:picMk id="6" creationId="{FE844D23-210E-2C95-3B3E-AE5DC125DD2C}"/>
          </ac:picMkLst>
        </pc:picChg>
      </pc:sldChg>
      <pc:sldChg chg="addSp delSp modSp mod">
        <pc:chgData name="Yoel Kortick" userId="167978f5-7f40-4909-85d5-d4149554ad4e" providerId="ADAL" clId="{D5FD8459-2B5C-48A5-9673-8D128202ED48}" dt="2026-03-22T15:44:08.805" v="3293" actId="1037"/>
        <pc:sldMkLst>
          <pc:docMk/>
          <pc:sldMk cId="4064803910" sldId="2392"/>
        </pc:sldMkLst>
        <pc:spChg chg="mod">
          <ac:chgData name="Yoel Kortick" userId="167978f5-7f40-4909-85d5-d4149554ad4e" providerId="ADAL" clId="{D5FD8459-2B5C-48A5-9673-8D128202ED48}" dt="2026-03-22T15:44:03.555" v="3290" actId="1036"/>
          <ac:spMkLst>
            <pc:docMk/>
            <pc:sldMk cId="4064803910" sldId="2392"/>
            <ac:spMk id="7" creationId="{2A8F5711-57E3-89E6-3208-0BE5AE5D47DE}"/>
          </ac:spMkLst>
        </pc:spChg>
        <pc:spChg chg="mod">
          <ac:chgData name="Yoel Kortick" userId="167978f5-7f40-4909-85d5-d4149554ad4e" providerId="ADAL" clId="{D5FD8459-2B5C-48A5-9673-8D128202ED48}" dt="2026-03-22T15:44:03.555" v="3290" actId="1036"/>
          <ac:spMkLst>
            <pc:docMk/>
            <pc:sldMk cId="4064803910" sldId="2392"/>
            <ac:spMk id="8" creationId="{8785C98E-6421-E7FA-ADB2-F11D5FE605CA}"/>
          </ac:spMkLst>
        </pc:spChg>
        <pc:spChg chg="del">
          <ac:chgData name="Yoel Kortick" userId="167978f5-7f40-4909-85d5-d4149554ad4e" providerId="ADAL" clId="{D5FD8459-2B5C-48A5-9673-8D128202ED48}" dt="2026-03-22T15:43:30.527" v="3261" actId="478"/>
          <ac:spMkLst>
            <pc:docMk/>
            <pc:sldMk cId="4064803910" sldId="2392"/>
            <ac:spMk id="9" creationId="{39D5E321-1B1E-0A42-190D-8AAE453E60F0}"/>
          </ac:spMkLst>
        </pc:spChg>
        <pc:spChg chg="del">
          <ac:chgData name="Yoel Kortick" userId="167978f5-7f40-4909-85d5-d4149554ad4e" providerId="ADAL" clId="{D5FD8459-2B5C-48A5-9673-8D128202ED48}" dt="2026-03-22T15:43:30.527" v="3261" actId="478"/>
          <ac:spMkLst>
            <pc:docMk/>
            <pc:sldMk cId="4064803910" sldId="2392"/>
            <ac:spMk id="12" creationId="{5B225949-950A-6FA0-298D-AB91B8E2C409}"/>
          </ac:spMkLst>
        </pc:spChg>
        <pc:spChg chg="del">
          <ac:chgData name="Yoel Kortick" userId="167978f5-7f40-4909-85d5-d4149554ad4e" providerId="ADAL" clId="{D5FD8459-2B5C-48A5-9673-8D128202ED48}" dt="2026-03-22T15:43:30.527" v="3261" actId="478"/>
          <ac:spMkLst>
            <pc:docMk/>
            <pc:sldMk cId="4064803910" sldId="2392"/>
            <ac:spMk id="13" creationId="{86FAB82D-6E27-C4D0-0590-663EFA4AB1BA}"/>
          </ac:spMkLst>
        </pc:spChg>
        <pc:picChg chg="del">
          <ac:chgData name="Yoel Kortick" userId="167978f5-7f40-4909-85d5-d4149554ad4e" providerId="ADAL" clId="{D5FD8459-2B5C-48A5-9673-8D128202ED48}" dt="2026-03-22T15:43:51.934" v="3262" actId="478"/>
          <ac:picMkLst>
            <pc:docMk/>
            <pc:sldMk cId="4064803910" sldId="2392"/>
            <ac:picMk id="5" creationId="{5786DFC5-3685-E2A9-506B-1A8BCBF9D345}"/>
          </ac:picMkLst>
        </pc:picChg>
        <pc:picChg chg="add mod ord">
          <ac:chgData name="Yoel Kortick" userId="167978f5-7f40-4909-85d5-d4149554ad4e" providerId="ADAL" clId="{D5FD8459-2B5C-48A5-9673-8D128202ED48}" dt="2026-03-22T15:44:08.805" v="3293" actId="1037"/>
          <ac:picMkLst>
            <pc:docMk/>
            <pc:sldMk cId="4064803910" sldId="2392"/>
            <ac:picMk id="6" creationId="{7C53B232-ABAA-FC60-AE76-72FA7985DA00}"/>
          </ac:picMkLst>
        </pc:picChg>
        <pc:picChg chg="del">
          <ac:chgData name="Yoel Kortick" userId="167978f5-7f40-4909-85d5-d4149554ad4e" providerId="ADAL" clId="{D5FD8459-2B5C-48A5-9673-8D128202ED48}" dt="2026-03-22T15:43:30.527" v="3261" actId="478"/>
          <ac:picMkLst>
            <pc:docMk/>
            <pc:sldMk cId="4064803910" sldId="2392"/>
            <ac:picMk id="11" creationId="{A824E8D8-C947-D4E7-47BA-4E287AE99457}"/>
          </ac:picMkLst>
        </pc:picChg>
      </pc:sldChg>
      <pc:sldChg chg="del">
        <pc:chgData name="Yoel Kortick" userId="167978f5-7f40-4909-85d5-d4149554ad4e" providerId="ADAL" clId="{D5FD8459-2B5C-48A5-9673-8D128202ED48}" dt="2026-03-22T16:07:56.143" v="3485" actId="47"/>
        <pc:sldMkLst>
          <pc:docMk/>
          <pc:sldMk cId="4041003803" sldId="2393"/>
        </pc:sldMkLst>
      </pc:sldChg>
      <pc:sldChg chg="addSp delSp modSp mod">
        <pc:chgData name="Yoel Kortick" userId="167978f5-7f40-4909-85d5-d4149554ad4e" providerId="ADAL" clId="{D5FD8459-2B5C-48A5-9673-8D128202ED48}" dt="2026-03-22T16:07:49.328" v="3484" actId="208"/>
        <pc:sldMkLst>
          <pc:docMk/>
          <pc:sldMk cId="182932262" sldId="2394"/>
        </pc:sldMkLst>
        <pc:picChg chg="del">
          <ac:chgData name="Yoel Kortick" userId="167978f5-7f40-4909-85d5-d4149554ad4e" providerId="ADAL" clId="{D5FD8459-2B5C-48A5-9673-8D128202ED48}" dt="2026-03-22T16:07:36.362" v="3479" actId="478"/>
          <ac:picMkLst>
            <pc:docMk/>
            <pc:sldMk cId="182932262" sldId="2394"/>
            <ac:picMk id="5" creationId="{470D7A67-4A18-5570-D79B-77AB588D6D0B}"/>
          </ac:picMkLst>
        </pc:picChg>
        <pc:picChg chg="add mod">
          <ac:chgData name="Yoel Kortick" userId="167978f5-7f40-4909-85d5-d4149554ad4e" providerId="ADAL" clId="{D5FD8459-2B5C-48A5-9673-8D128202ED48}" dt="2026-03-22T16:07:49.328" v="3484" actId="208"/>
          <ac:picMkLst>
            <pc:docMk/>
            <pc:sldMk cId="182932262" sldId="2394"/>
            <ac:picMk id="7" creationId="{C00E0E70-2D5D-0AC9-F0B3-8DD0CEB21219}"/>
          </ac:picMkLst>
        </pc:picChg>
        <pc:cxnChg chg="mod">
          <ac:chgData name="Yoel Kortick" userId="167978f5-7f40-4909-85d5-d4149554ad4e" providerId="ADAL" clId="{D5FD8459-2B5C-48A5-9673-8D128202ED48}" dt="2026-03-22T16:07:47.445" v="3483" actId="1076"/>
          <ac:cxnSpMkLst>
            <pc:docMk/>
            <pc:sldMk cId="182932262" sldId="2394"/>
            <ac:cxnSpMk id="2" creationId="{1074F761-CCB1-847F-824A-A5E0EE7A0BE0}"/>
          </ac:cxnSpMkLst>
        </pc:cxnChg>
      </pc:sldChg>
      <pc:sldChg chg="del">
        <pc:chgData name="Yoel Kortick" userId="167978f5-7f40-4909-85d5-d4149554ad4e" providerId="ADAL" clId="{D5FD8459-2B5C-48A5-9673-8D128202ED48}" dt="2026-03-22T16:08:09.241" v="3486" actId="47"/>
        <pc:sldMkLst>
          <pc:docMk/>
          <pc:sldMk cId="257438606" sldId="2395"/>
        </pc:sldMkLst>
      </pc:sldChg>
      <pc:sldChg chg="addSp delSp modSp mod">
        <pc:chgData name="Yoel Kortick" userId="167978f5-7f40-4909-85d5-d4149554ad4e" providerId="ADAL" clId="{D5FD8459-2B5C-48A5-9673-8D128202ED48}" dt="2026-03-22T14:05:45.962" v="2061" actId="208"/>
        <pc:sldMkLst>
          <pc:docMk/>
          <pc:sldMk cId="2232088491" sldId="2396"/>
        </pc:sldMkLst>
        <pc:picChg chg="del">
          <ac:chgData name="Yoel Kortick" userId="167978f5-7f40-4909-85d5-d4149554ad4e" providerId="ADAL" clId="{D5FD8459-2B5C-48A5-9673-8D128202ED48}" dt="2026-03-22T14:05:30.029" v="2056" actId="478"/>
          <ac:picMkLst>
            <pc:docMk/>
            <pc:sldMk cId="2232088491" sldId="2396"/>
            <ac:picMk id="4" creationId="{13DBB65E-71C6-8EF1-20BE-E9F61B11251D}"/>
          </ac:picMkLst>
        </pc:picChg>
        <pc:picChg chg="add mod ord">
          <ac:chgData name="Yoel Kortick" userId="167978f5-7f40-4909-85d5-d4149554ad4e" providerId="ADAL" clId="{D5FD8459-2B5C-48A5-9673-8D128202ED48}" dt="2026-03-22T14:05:45.962" v="2061" actId="208"/>
          <ac:picMkLst>
            <pc:docMk/>
            <pc:sldMk cId="2232088491" sldId="2396"/>
            <ac:picMk id="6" creationId="{49774A2B-92C5-43B1-311B-0CF7DB4DDB1F}"/>
          </ac:picMkLst>
        </pc:picChg>
      </pc:sldChg>
      <pc:sldChg chg="addSp delSp modSp mod">
        <pc:chgData name="Yoel Kortick" userId="167978f5-7f40-4909-85d5-d4149554ad4e" providerId="ADAL" clId="{D5FD8459-2B5C-48A5-9673-8D128202ED48}" dt="2026-03-22T14:15:30.949" v="2377" actId="167"/>
        <pc:sldMkLst>
          <pc:docMk/>
          <pc:sldMk cId="494717286" sldId="2397"/>
        </pc:sldMkLst>
        <pc:picChg chg="add mod ord">
          <ac:chgData name="Yoel Kortick" userId="167978f5-7f40-4909-85d5-d4149554ad4e" providerId="ADAL" clId="{D5FD8459-2B5C-48A5-9673-8D128202ED48}" dt="2026-03-22T14:15:30.949" v="2377" actId="167"/>
          <ac:picMkLst>
            <pc:docMk/>
            <pc:sldMk cId="494717286" sldId="2397"/>
            <ac:picMk id="4" creationId="{90737C2C-1E59-BEC7-59E8-23597BAC11BE}"/>
          </ac:picMkLst>
        </pc:picChg>
        <pc:picChg chg="del">
          <ac:chgData name="Yoel Kortick" userId="167978f5-7f40-4909-85d5-d4149554ad4e" providerId="ADAL" clId="{D5FD8459-2B5C-48A5-9673-8D128202ED48}" dt="2026-03-22T14:15:19.513" v="2372" actId="478"/>
          <ac:picMkLst>
            <pc:docMk/>
            <pc:sldMk cId="494717286" sldId="2397"/>
            <ac:picMk id="8" creationId="{1BDFFF7C-ECC5-3B5C-78B9-96C2F46A334F}"/>
          </ac:picMkLst>
        </pc:picChg>
      </pc:sldChg>
      <pc:sldChg chg="addSp delSp modSp mod">
        <pc:chgData name="Yoel Kortick" userId="167978f5-7f40-4909-85d5-d4149554ad4e" providerId="ADAL" clId="{D5FD8459-2B5C-48A5-9673-8D128202ED48}" dt="2026-03-22T14:16:31.728" v="2383" actId="208"/>
        <pc:sldMkLst>
          <pc:docMk/>
          <pc:sldMk cId="1902863016" sldId="2398"/>
        </pc:sldMkLst>
        <pc:picChg chg="add mod ord">
          <ac:chgData name="Yoel Kortick" userId="167978f5-7f40-4909-85d5-d4149554ad4e" providerId="ADAL" clId="{D5FD8459-2B5C-48A5-9673-8D128202ED48}" dt="2026-03-22T14:16:31.728" v="2383" actId="208"/>
          <ac:picMkLst>
            <pc:docMk/>
            <pc:sldMk cId="1902863016" sldId="2398"/>
            <ac:picMk id="4" creationId="{80B5B8E0-8553-9C39-9A8E-5214D3244143}"/>
          </ac:picMkLst>
        </pc:picChg>
        <pc:picChg chg="del">
          <ac:chgData name="Yoel Kortick" userId="167978f5-7f40-4909-85d5-d4149554ad4e" providerId="ADAL" clId="{D5FD8459-2B5C-48A5-9673-8D128202ED48}" dt="2026-03-22T14:16:20.504" v="2378" actId="478"/>
          <ac:picMkLst>
            <pc:docMk/>
            <pc:sldMk cId="1902863016" sldId="2398"/>
            <ac:picMk id="6" creationId="{5305E04E-7CCF-C367-10F9-7C326281D543}"/>
          </ac:picMkLst>
        </pc:picChg>
      </pc:sldChg>
      <pc:sldChg chg="del">
        <pc:chgData name="Yoel Kortick" userId="167978f5-7f40-4909-85d5-d4149554ad4e" providerId="ADAL" clId="{D5FD8459-2B5C-48A5-9673-8D128202ED48}" dt="2026-03-22T15:04:57.753" v="2659" actId="47"/>
        <pc:sldMkLst>
          <pc:docMk/>
          <pc:sldMk cId="912673530" sldId="2399"/>
        </pc:sldMkLst>
      </pc:sldChg>
      <pc:sldChg chg="addSp delSp modSp mod">
        <pc:chgData name="Yoel Kortick" userId="167978f5-7f40-4909-85d5-d4149554ad4e" providerId="ADAL" clId="{D5FD8459-2B5C-48A5-9673-8D128202ED48}" dt="2026-03-22T15:48:11.067" v="3417" actId="208"/>
        <pc:sldMkLst>
          <pc:docMk/>
          <pc:sldMk cId="2545397555" sldId="2400"/>
        </pc:sldMkLst>
        <pc:spChg chg="mod">
          <ac:chgData name="Yoel Kortick" userId="167978f5-7f40-4909-85d5-d4149554ad4e" providerId="ADAL" clId="{D5FD8459-2B5C-48A5-9673-8D128202ED48}" dt="2026-03-22T15:47:56.725" v="3414" actId="1035"/>
          <ac:spMkLst>
            <pc:docMk/>
            <pc:sldMk cId="2545397555" sldId="2400"/>
            <ac:spMk id="4" creationId="{9803BA3B-F986-CF5D-42D8-0855CA6B78E6}"/>
          </ac:spMkLst>
        </pc:spChg>
        <pc:spChg chg="add">
          <ac:chgData name="Yoel Kortick" userId="167978f5-7f40-4909-85d5-d4149554ad4e" providerId="ADAL" clId="{D5FD8459-2B5C-48A5-9673-8D128202ED48}" dt="2026-03-22T15:48:03.277" v="3415" actId="11529"/>
          <ac:spMkLst>
            <pc:docMk/>
            <pc:sldMk cId="2545397555" sldId="2400"/>
            <ac:spMk id="7" creationId="{2694E190-FDD8-0D32-7A24-19877DB7BB85}"/>
          </ac:spMkLst>
        </pc:spChg>
        <pc:spChg chg="add">
          <ac:chgData name="Yoel Kortick" userId="167978f5-7f40-4909-85d5-d4149554ad4e" providerId="ADAL" clId="{D5FD8459-2B5C-48A5-9673-8D128202ED48}" dt="2026-03-22T15:48:08.628" v="3416" actId="11529"/>
          <ac:spMkLst>
            <pc:docMk/>
            <pc:sldMk cId="2545397555" sldId="2400"/>
            <ac:spMk id="8" creationId="{E25E33C4-34CD-FB9A-2852-FEC0CCAB9064}"/>
          </ac:spMkLst>
        </pc:spChg>
        <pc:picChg chg="del">
          <ac:chgData name="Yoel Kortick" userId="167978f5-7f40-4909-85d5-d4149554ad4e" providerId="ADAL" clId="{D5FD8459-2B5C-48A5-9673-8D128202ED48}" dt="2026-03-22T15:47:49.132" v="3389" actId="478"/>
          <ac:picMkLst>
            <pc:docMk/>
            <pc:sldMk cId="2545397555" sldId="2400"/>
            <ac:picMk id="5" creationId="{A416E380-A481-FA4B-512A-B080AB38FCF5}"/>
          </ac:picMkLst>
        </pc:picChg>
        <pc:picChg chg="add mod">
          <ac:chgData name="Yoel Kortick" userId="167978f5-7f40-4909-85d5-d4149554ad4e" providerId="ADAL" clId="{D5FD8459-2B5C-48A5-9673-8D128202ED48}" dt="2026-03-22T15:48:11.067" v="3417" actId="208"/>
          <ac:picMkLst>
            <pc:docMk/>
            <pc:sldMk cId="2545397555" sldId="2400"/>
            <ac:picMk id="6" creationId="{4CF9D356-775F-D239-8021-6CC5CBF71387}"/>
          </ac:picMkLst>
        </pc:picChg>
      </pc:sldChg>
      <pc:sldChg chg="del">
        <pc:chgData name="Yoel Kortick" userId="167978f5-7f40-4909-85d5-d4149554ad4e" providerId="ADAL" clId="{D5FD8459-2B5C-48A5-9673-8D128202ED48}" dt="2026-03-22T09:14:51.771" v="13" actId="47"/>
        <pc:sldMkLst>
          <pc:docMk/>
          <pc:sldMk cId="2936091595" sldId="2147480407"/>
        </pc:sldMkLst>
      </pc:sldChg>
      <pc:sldChg chg="del">
        <pc:chgData name="Yoel Kortick" userId="167978f5-7f40-4909-85d5-d4149554ad4e" providerId="ADAL" clId="{D5FD8459-2B5C-48A5-9673-8D128202ED48}" dt="2026-03-22T09:21:13.619" v="55" actId="47"/>
        <pc:sldMkLst>
          <pc:docMk/>
          <pc:sldMk cId="3143615500" sldId="2147480418"/>
        </pc:sldMkLst>
      </pc:sldChg>
      <pc:sldChg chg="del">
        <pc:chgData name="Yoel Kortick" userId="167978f5-7f40-4909-85d5-d4149554ad4e" providerId="ADAL" clId="{D5FD8459-2B5C-48A5-9673-8D128202ED48}" dt="2026-03-22T09:21:04.994" v="53" actId="47"/>
        <pc:sldMkLst>
          <pc:docMk/>
          <pc:sldMk cId="2711077615" sldId="2147480430"/>
        </pc:sldMkLst>
      </pc:sldChg>
      <pc:sldChg chg="del">
        <pc:chgData name="Yoel Kortick" userId="167978f5-7f40-4909-85d5-d4149554ad4e" providerId="ADAL" clId="{D5FD8459-2B5C-48A5-9673-8D128202ED48}" dt="2026-03-22T09:21:23.479" v="57" actId="47"/>
        <pc:sldMkLst>
          <pc:docMk/>
          <pc:sldMk cId="3215317713" sldId="2147480431"/>
        </pc:sldMkLst>
      </pc:sldChg>
      <pc:sldChg chg="del">
        <pc:chgData name="Yoel Kortick" userId="167978f5-7f40-4909-85d5-d4149554ad4e" providerId="ADAL" clId="{D5FD8459-2B5C-48A5-9673-8D128202ED48}" dt="2026-03-22T09:21:50.304" v="63" actId="47"/>
        <pc:sldMkLst>
          <pc:docMk/>
          <pc:sldMk cId="3319784378" sldId="2147480440"/>
        </pc:sldMkLst>
      </pc:sldChg>
      <pc:sldChg chg="del">
        <pc:chgData name="Yoel Kortick" userId="167978f5-7f40-4909-85d5-d4149554ad4e" providerId="ADAL" clId="{D5FD8459-2B5C-48A5-9673-8D128202ED48}" dt="2026-03-22T09:21:33.935" v="60" actId="47"/>
        <pc:sldMkLst>
          <pc:docMk/>
          <pc:sldMk cId="1797156112" sldId="2147480442"/>
        </pc:sldMkLst>
      </pc:sldChg>
      <pc:sldChg chg="addSp delSp modSp mod">
        <pc:chgData name="Yoel Kortick" userId="167978f5-7f40-4909-85d5-d4149554ad4e" providerId="ADAL" clId="{D5FD8459-2B5C-48A5-9673-8D128202ED48}" dt="2026-03-22T09:50:09.860" v="89" actId="208"/>
        <pc:sldMkLst>
          <pc:docMk/>
          <pc:sldMk cId="254865750" sldId="2147480444"/>
        </pc:sldMkLst>
        <pc:spChg chg="mod">
          <ac:chgData name="Yoel Kortick" userId="167978f5-7f40-4909-85d5-d4149554ad4e" providerId="ADAL" clId="{D5FD8459-2B5C-48A5-9673-8D128202ED48}" dt="2026-03-22T09:50:05.527" v="88" actId="20577"/>
          <ac:spMkLst>
            <pc:docMk/>
            <pc:sldMk cId="254865750" sldId="2147480444"/>
            <ac:spMk id="4" creationId="{652CC933-1727-D6AD-329D-9CD2BF9621B3}"/>
          </ac:spMkLst>
        </pc:spChg>
        <pc:picChg chg="del">
          <ac:chgData name="Yoel Kortick" userId="167978f5-7f40-4909-85d5-d4149554ad4e" providerId="ADAL" clId="{D5FD8459-2B5C-48A5-9673-8D128202ED48}" dt="2026-03-22T09:49:48.513" v="65" actId="478"/>
          <ac:picMkLst>
            <pc:docMk/>
            <pc:sldMk cId="254865750" sldId="2147480444"/>
            <ac:picMk id="5" creationId="{39CE945F-D913-56BE-06B9-ABA0E37EB4DD}"/>
          </ac:picMkLst>
        </pc:picChg>
        <pc:picChg chg="add mod">
          <ac:chgData name="Yoel Kortick" userId="167978f5-7f40-4909-85d5-d4149554ad4e" providerId="ADAL" clId="{D5FD8459-2B5C-48A5-9673-8D128202ED48}" dt="2026-03-22T09:50:09.860" v="89" actId="208"/>
          <ac:picMkLst>
            <pc:docMk/>
            <pc:sldMk cId="254865750" sldId="2147480444"/>
            <ac:picMk id="6" creationId="{2B3C0159-F17D-9067-8882-2666CBDD6EF7}"/>
          </ac:picMkLst>
        </pc:picChg>
      </pc:sldChg>
      <pc:sldChg chg="modSp mod">
        <pc:chgData name="Yoel Kortick" userId="167978f5-7f40-4909-85d5-d4149554ad4e" providerId="ADAL" clId="{D5FD8459-2B5C-48A5-9673-8D128202ED48}" dt="2026-03-22T09:57:06.167" v="100" actId="1035"/>
        <pc:sldMkLst>
          <pc:docMk/>
          <pc:sldMk cId="4132155335" sldId="2147480446"/>
        </pc:sldMkLst>
        <pc:spChg chg="mod">
          <ac:chgData name="Yoel Kortick" userId="167978f5-7f40-4909-85d5-d4149554ad4e" providerId="ADAL" clId="{D5FD8459-2B5C-48A5-9673-8D128202ED48}" dt="2026-03-22T09:57:06.167" v="100" actId="1035"/>
          <ac:spMkLst>
            <pc:docMk/>
            <pc:sldMk cId="4132155335" sldId="2147480446"/>
            <ac:spMk id="7" creationId="{225B0B6A-D6ED-75C7-336D-9A75CE2D3EAB}"/>
          </ac:spMkLst>
        </pc:spChg>
        <pc:spChg chg="mod">
          <ac:chgData name="Yoel Kortick" userId="167978f5-7f40-4909-85d5-d4149554ad4e" providerId="ADAL" clId="{D5FD8459-2B5C-48A5-9673-8D128202ED48}" dt="2026-03-22T09:57:06.167" v="100" actId="1035"/>
          <ac:spMkLst>
            <pc:docMk/>
            <pc:sldMk cId="4132155335" sldId="2147480446"/>
            <ac:spMk id="8" creationId="{EC5A65E3-6773-4B2A-C00A-8F3E2E8B31AD}"/>
          </ac:spMkLst>
        </pc:spChg>
        <pc:spChg chg="mod">
          <ac:chgData name="Yoel Kortick" userId="167978f5-7f40-4909-85d5-d4149554ad4e" providerId="ADAL" clId="{D5FD8459-2B5C-48A5-9673-8D128202ED48}" dt="2026-03-22T09:57:06.167" v="100" actId="1035"/>
          <ac:spMkLst>
            <pc:docMk/>
            <pc:sldMk cId="4132155335" sldId="2147480446"/>
            <ac:spMk id="12" creationId="{771E64BA-39D6-8624-FD68-74D5A296C891}"/>
          </ac:spMkLst>
        </pc:spChg>
        <pc:spChg chg="mod">
          <ac:chgData name="Yoel Kortick" userId="167978f5-7f40-4909-85d5-d4149554ad4e" providerId="ADAL" clId="{D5FD8459-2B5C-48A5-9673-8D128202ED48}" dt="2026-03-22T09:57:06.167" v="100" actId="1035"/>
          <ac:spMkLst>
            <pc:docMk/>
            <pc:sldMk cId="4132155335" sldId="2147480446"/>
            <ac:spMk id="13" creationId="{DC1B6B6E-8AB4-E215-F6DE-5D51FA75E93C}"/>
          </ac:spMkLst>
        </pc:spChg>
        <pc:picChg chg="mod">
          <ac:chgData name="Yoel Kortick" userId="167978f5-7f40-4909-85d5-d4149554ad4e" providerId="ADAL" clId="{D5FD8459-2B5C-48A5-9673-8D128202ED48}" dt="2026-03-22T09:57:06.167" v="100" actId="1035"/>
          <ac:picMkLst>
            <pc:docMk/>
            <pc:sldMk cId="4132155335" sldId="2147480446"/>
            <ac:picMk id="5" creationId="{62CCE7F6-0D8D-05D1-667B-0F1D71714AA0}"/>
          </ac:picMkLst>
        </pc:picChg>
        <pc:picChg chg="mod">
          <ac:chgData name="Yoel Kortick" userId="167978f5-7f40-4909-85d5-d4149554ad4e" providerId="ADAL" clId="{D5FD8459-2B5C-48A5-9673-8D128202ED48}" dt="2026-03-22T09:57:06.167" v="100" actId="1035"/>
          <ac:picMkLst>
            <pc:docMk/>
            <pc:sldMk cId="4132155335" sldId="2147480446"/>
            <ac:picMk id="9" creationId="{F505950F-5874-5B7D-778F-3BB894546A40}"/>
          </ac:picMkLst>
        </pc:picChg>
        <pc:picChg chg="mod">
          <ac:chgData name="Yoel Kortick" userId="167978f5-7f40-4909-85d5-d4149554ad4e" providerId="ADAL" clId="{D5FD8459-2B5C-48A5-9673-8D128202ED48}" dt="2026-03-22T09:57:06.167" v="100" actId="1035"/>
          <ac:picMkLst>
            <pc:docMk/>
            <pc:sldMk cId="4132155335" sldId="2147480446"/>
            <ac:picMk id="10" creationId="{0F98B6FB-1B72-C0B9-63E5-9CFB549D19A2}"/>
          </ac:picMkLst>
        </pc:picChg>
        <pc:picChg chg="mod">
          <ac:chgData name="Yoel Kortick" userId="167978f5-7f40-4909-85d5-d4149554ad4e" providerId="ADAL" clId="{D5FD8459-2B5C-48A5-9673-8D128202ED48}" dt="2026-03-22T09:57:06.167" v="100" actId="1035"/>
          <ac:picMkLst>
            <pc:docMk/>
            <pc:sldMk cId="4132155335" sldId="2147480446"/>
            <ac:picMk id="11" creationId="{29D97383-8EEC-5357-06D0-FDE2685A0E61}"/>
          </ac:picMkLst>
        </pc:picChg>
      </pc:sldChg>
      <pc:sldChg chg="addSp delSp modSp mod">
        <pc:chgData name="Yoel Kortick" userId="167978f5-7f40-4909-85d5-d4149554ad4e" providerId="ADAL" clId="{D5FD8459-2B5C-48A5-9673-8D128202ED48}" dt="2026-03-22T10:04:02.550" v="122" actId="208"/>
        <pc:sldMkLst>
          <pc:docMk/>
          <pc:sldMk cId="675738825" sldId="2147480448"/>
        </pc:sldMkLst>
        <pc:spChg chg="mod">
          <ac:chgData name="Yoel Kortick" userId="167978f5-7f40-4909-85d5-d4149554ad4e" providerId="ADAL" clId="{D5FD8459-2B5C-48A5-9673-8D128202ED48}" dt="2026-03-22T10:03:59.669" v="121" actId="1076"/>
          <ac:spMkLst>
            <pc:docMk/>
            <pc:sldMk cId="675738825" sldId="2147480448"/>
            <ac:spMk id="2" creationId="{FBEA1ECB-D036-114A-837B-948485D6CF7D}"/>
          </ac:spMkLst>
        </pc:spChg>
        <pc:spChg chg="mod">
          <ac:chgData name="Yoel Kortick" userId="167978f5-7f40-4909-85d5-d4149554ad4e" providerId="ADAL" clId="{D5FD8459-2B5C-48A5-9673-8D128202ED48}" dt="2026-03-22T10:03:06.192" v="110" actId="14100"/>
          <ac:spMkLst>
            <pc:docMk/>
            <pc:sldMk cId="675738825" sldId="2147480448"/>
            <ac:spMk id="6" creationId="{DE1C05BC-13AF-8FD0-2D41-51EDD41F2DC9}"/>
          </ac:spMkLst>
        </pc:spChg>
        <pc:spChg chg="mod">
          <ac:chgData name="Yoel Kortick" userId="167978f5-7f40-4909-85d5-d4149554ad4e" providerId="ADAL" clId="{D5FD8459-2B5C-48A5-9673-8D128202ED48}" dt="2026-03-22T10:03:55.877" v="119" actId="1076"/>
          <ac:spMkLst>
            <pc:docMk/>
            <pc:sldMk cId="675738825" sldId="2147480448"/>
            <ac:spMk id="16" creationId="{221AAC45-2F7B-DA0B-9894-EA25ED534E4D}"/>
          </ac:spMkLst>
        </pc:spChg>
        <pc:spChg chg="mod">
          <ac:chgData name="Yoel Kortick" userId="167978f5-7f40-4909-85d5-d4149554ad4e" providerId="ADAL" clId="{D5FD8459-2B5C-48A5-9673-8D128202ED48}" dt="2026-03-22T10:03:21.653" v="113" actId="14100"/>
          <ac:spMkLst>
            <pc:docMk/>
            <pc:sldMk cId="675738825" sldId="2147480448"/>
            <ac:spMk id="17" creationId="{0A210826-0946-BDD4-0880-1EDD52802F34}"/>
          </ac:spMkLst>
        </pc:spChg>
        <pc:picChg chg="add mod ord">
          <ac:chgData name="Yoel Kortick" userId="167978f5-7f40-4909-85d5-d4149554ad4e" providerId="ADAL" clId="{D5FD8459-2B5C-48A5-9673-8D128202ED48}" dt="2026-03-22T10:04:02.550" v="122" actId="208"/>
          <ac:picMkLst>
            <pc:docMk/>
            <pc:sldMk cId="675738825" sldId="2147480448"/>
            <ac:picMk id="7" creationId="{E9392100-1921-B9FA-4B75-767AE71D948E}"/>
          </ac:picMkLst>
        </pc:picChg>
        <pc:picChg chg="del">
          <ac:chgData name="Yoel Kortick" userId="167978f5-7f40-4909-85d5-d4149554ad4e" providerId="ADAL" clId="{D5FD8459-2B5C-48A5-9673-8D128202ED48}" dt="2026-03-22T10:02:54.967" v="105" actId="478"/>
          <ac:picMkLst>
            <pc:docMk/>
            <pc:sldMk cId="675738825" sldId="2147480448"/>
            <ac:picMk id="8" creationId="{ADBFA0EE-2039-2848-BA3A-7D61EFFC394D}"/>
          </ac:picMkLst>
        </pc:picChg>
        <pc:picChg chg="del">
          <ac:chgData name="Yoel Kortick" userId="167978f5-7f40-4909-85d5-d4149554ad4e" providerId="ADAL" clId="{D5FD8459-2B5C-48A5-9673-8D128202ED48}" dt="2026-03-22T10:02:57.421" v="106" actId="478"/>
          <ac:picMkLst>
            <pc:docMk/>
            <pc:sldMk cId="675738825" sldId="2147480448"/>
            <ac:picMk id="14" creationId="{E543CC7E-8460-2098-9AEB-207E3BC610DA}"/>
          </ac:picMkLst>
        </pc:picChg>
        <pc:cxnChg chg="mod">
          <ac:chgData name="Yoel Kortick" userId="167978f5-7f40-4909-85d5-d4149554ad4e" providerId="ADAL" clId="{D5FD8459-2B5C-48A5-9673-8D128202ED48}" dt="2026-03-22T10:03:58.022" v="120" actId="14100"/>
          <ac:cxnSpMkLst>
            <pc:docMk/>
            <pc:sldMk cId="675738825" sldId="2147480448"/>
            <ac:cxnSpMk id="4" creationId="{DDC358F7-1BB5-0572-7366-CEFD8517EC48}"/>
          </ac:cxnSpMkLst>
        </pc:cxnChg>
        <pc:cxnChg chg="mod">
          <ac:chgData name="Yoel Kortick" userId="167978f5-7f40-4909-85d5-d4149554ad4e" providerId="ADAL" clId="{D5FD8459-2B5C-48A5-9673-8D128202ED48}" dt="2026-03-22T10:03:53.884" v="118" actId="1076"/>
          <ac:cxnSpMkLst>
            <pc:docMk/>
            <pc:sldMk cId="675738825" sldId="2147480448"/>
            <ac:cxnSpMk id="19" creationId="{C7942A4E-243A-A6FD-8C22-8A0F39135C43}"/>
          </ac:cxnSpMkLst>
        </pc:cxnChg>
        <pc:cxnChg chg="mod">
          <ac:chgData name="Yoel Kortick" userId="167978f5-7f40-4909-85d5-d4149554ad4e" providerId="ADAL" clId="{D5FD8459-2B5C-48A5-9673-8D128202ED48}" dt="2026-03-22T10:03:53.884" v="118" actId="1076"/>
          <ac:cxnSpMkLst>
            <pc:docMk/>
            <pc:sldMk cId="675738825" sldId="2147480448"/>
            <ac:cxnSpMk id="20" creationId="{AA3DDDD0-5A7F-F4D6-BD2E-D5DA50140E0C}"/>
          </ac:cxnSpMkLst>
        </pc:cxnChg>
      </pc:sldChg>
      <pc:sldChg chg="modSp mod">
        <pc:chgData name="Yoel Kortick" userId="167978f5-7f40-4909-85d5-d4149554ad4e" providerId="ADAL" clId="{D5FD8459-2B5C-48A5-9673-8D128202ED48}" dt="2026-03-22T10:05:00.424" v="126" actId="6549"/>
        <pc:sldMkLst>
          <pc:docMk/>
          <pc:sldMk cId="3487998319" sldId="2147480449"/>
        </pc:sldMkLst>
        <pc:spChg chg="mod">
          <ac:chgData name="Yoel Kortick" userId="167978f5-7f40-4909-85d5-d4149554ad4e" providerId="ADAL" clId="{D5FD8459-2B5C-48A5-9673-8D128202ED48}" dt="2026-03-22T10:05:00.424" v="126" actId="6549"/>
          <ac:spMkLst>
            <pc:docMk/>
            <pc:sldMk cId="3487998319" sldId="2147480449"/>
            <ac:spMk id="4" creationId="{B5BA3626-639F-37A7-FA9F-734182FB14BE}"/>
          </ac:spMkLst>
        </pc:spChg>
      </pc:sldChg>
      <pc:sldChg chg="addSp delSp modSp mod">
        <pc:chgData name="Yoel Kortick" userId="167978f5-7f40-4909-85d5-d4149554ad4e" providerId="ADAL" clId="{D5FD8459-2B5C-48A5-9673-8D128202ED48}" dt="2026-03-22T10:07:25.675" v="149" actId="208"/>
        <pc:sldMkLst>
          <pc:docMk/>
          <pc:sldMk cId="4205292224" sldId="2147480450"/>
        </pc:sldMkLst>
        <pc:spChg chg="mod">
          <ac:chgData name="Yoel Kortick" userId="167978f5-7f40-4909-85d5-d4149554ad4e" providerId="ADAL" clId="{D5FD8459-2B5C-48A5-9673-8D128202ED48}" dt="2026-03-22T10:07:21.741" v="148" actId="1076"/>
          <ac:spMkLst>
            <pc:docMk/>
            <pc:sldMk cId="4205292224" sldId="2147480450"/>
            <ac:spMk id="2" creationId="{D8D2931A-DA42-BFC6-DD7C-F43732F706BC}"/>
          </ac:spMkLst>
        </pc:spChg>
        <pc:spChg chg="del">
          <ac:chgData name="Yoel Kortick" userId="167978f5-7f40-4909-85d5-d4149554ad4e" providerId="ADAL" clId="{D5FD8459-2B5C-48A5-9673-8D128202ED48}" dt="2026-03-22T10:06:34.453" v="127" actId="478"/>
          <ac:spMkLst>
            <pc:docMk/>
            <pc:sldMk cId="4205292224" sldId="2147480450"/>
            <ac:spMk id="9" creationId="{7B47B08C-8188-3069-92AF-DADDCFCD4045}"/>
          </ac:spMkLst>
        </pc:spChg>
        <pc:spChg chg="add">
          <ac:chgData name="Yoel Kortick" userId="167978f5-7f40-4909-85d5-d4149554ad4e" providerId="ADAL" clId="{D5FD8459-2B5C-48A5-9673-8D128202ED48}" dt="2026-03-22T10:06:48.295" v="131" actId="11529"/>
          <ac:spMkLst>
            <pc:docMk/>
            <pc:sldMk cId="4205292224" sldId="2147480450"/>
            <ac:spMk id="10" creationId="{9883EE56-C9F5-3B37-2628-2BE0A33882A1}"/>
          </ac:spMkLst>
        </pc:spChg>
        <pc:spChg chg="add mod">
          <ac:chgData name="Yoel Kortick" userId="167978f5-7f40-4909-85d5-d4149554ad4e" providerId="ADAL" clId="{D5FD8459-2B5C-48A5-9673-8D128202ED48}" dt="2026-03-22T10:07:00.303" v="140" actId="1036"/>
          <ac:spMkLst>
            <pc:docMk/>
            <pc:sldMk cId="4205292224" sldId="2147480450"/>
            <ac:spMk id="11" creationId="{36F72D85-C3E3-DA87-68AA-7C806EEF6BF0}"/>
          </ac:spMkLst>
        </pc:spChg>
        <pc:spChg chg="mod">
          <ac:chgData name="Yoel Kortick" userId="167978f5-7f40-4909-85d5-d4149554ad4e" providerId="ADAL" clId="{D5FD8459-2B5C-48A5-9673-8D128202ED48}" dt="2026-03-22T10:07:15.010" v="145" actId="14100"/>
          <ac:spMkLst>
            <pc:docMk/>
            <pc:sldMk cId="4205292224" sldId="2147480450"/>
            <ac:spMk id="17" creationId="{C19B1E35-72E5-ACBB-47C4-85207F73063A}"/>
          </ac:spMkLst>
        </pc:spChg>
        <pc:spChg chg="del">
          <ac:chgData name="Yoel Kortick" userId="167978f5-7f40-4909-85d5-d4149554ad4e" providerId="ADAL" clId="{D5FD8459-2B5C-48A5-9673-8D128202ED48}" dt="2026-03-22T10:06:34.453" v="127" actId="478"/>
          <ac:spMkLst>
            <pc:docMk/>
            <pc:sldMk cId="4205292224" sldId="2147480450"/>
            <ac:spMk id="18" creationId="{2439FB6D-ABBA-1C3C-9A87-F75297BF1778}"/>
          </ac:spMkLst>
        </pc:spChg>
        <pc:picChg chg="del">
          <ac:chgData name="Yoel Kortick" userId="167978f5-7f40-4909-85d5-d4149554ad4e" providerId="ADAL" clId="{D5FD8459-2B5C-48A5-9673-8D128202ED48}" dt="2026-03-22T10:06:34.453" v="127" actId="478"/>
          <ac:picMkLst>
            <pc:docMk/>
            <pc:sldMk cId="4205292224" sldId="2147480450"/>
            <ac:picMk id="4" creationId="{787D74E8-5981-30A0-7CD2-B248437311BC}"/>
          </ac:picMkLst>
        </pc:picChg>
        <pc:picChg chg="del">
          <ac:chgData name="Yoel Kortick" userId="167978f5-7f40-4909-85d5-d4149554ad4e" providerId="ADAL" clId="{D5FD8459-2B5C-48A5-9673-8D128202ED48}" dt="2026-03-22T10:06:34.453" v="127" actId="478"/>
          <ac:picMkLst>
            <pc:docMk/>
            <pc:sldMk cId="4205292224" sldId="2147480450"/>
            <ac:picMk id="6" creationId="{0E8DDFB7-427A-C1ED-C5A0-3E1EB48BDD95}"/>
          </ac:picMkLst>
        </pc:picChg>
        <pc:picChg chg="add mod ord">
          <ac:chgData name="Yoel Kortick" userId="167978f5-7f40-4909-85d5-d4149554ad4e" providerId="ADAL" clId="{D5FD8459-2B5C-48A5-9673-8D128202ED48}" dt="2026-03-22T10:07:25.675" v="149" actId="208"/>
          <ac:picMkLst>
            <pc:docMk/>
            <pc:sldMk cId="4205292224" sldId="2147480450"/>
            <ac:picMk id="8" creationId="{7626F238-8D29-999A-70E5-CB51567733D7}"/>
          </ac:picMkLst>
        </pc:picChg>
        <pc:picChg chg="del">
          <ac:chgData name="Yoel Kortick" userId="167978f5-7f40-4909-85d5-d4149554ad4e" providerId="ADAL" clId="{D5FD8459-2B5C-48A5-9673-8D128202ED48}" dt="2026-03-22T10:06:34.453" v="127" actId="478"/>
          <ac:picMkLst>
            <pc:docMk/>
            <pc:sldMk cId="4205292224" sldId="2147480450"/>
            <ac:picMk id="16" creationId="{E9779205-85E4-9C7B-15BB-BFE2FA439E26}"/>
          </ac:picMkLst>
        </pc:picChg>
        <pc:cxnChg chg="mod">
          <ac:chgData name="Yoel Kortick" userId="167978f5-7f40-4909-85d5-d4149554ad4e" providerId="ADAL" clId="{D5FD8459-2B5C-48A5-9673-8D128202ED48}" dt="2026-03-22T10:06:52.055" v="132" actId="1076"/>
          <ac:cxnSpMkLst>
            <pc:docMk/>
            <pc:sldMk cId="4205292224" sldId="2147480450"/>
            <ac:cxnSpMk id="5" creationId="{0FD9619F-5F1D-42A5-2F54-97CD8250428E}"/>
          </ac:cxnSpMkLst>
        </pc:cxnChg>
        <pc:cxnChg chg="mod">
          <ac:chgData name="Yoel Kortick" userId="167978f5-7f40-4909-85d5-d4149554ad4e" providerId="ADAL" clId="{D5FD8459-2B5C-48A5-9673-8D128202ED48}" dt="2026-03-22T10:07:15.010" v="145" actId="14100"/>
          <ac:cxnSpMkLst>
            <pc:docMk/>
            <pc:sldMk cId="4205292224" sldId="2147480450"/>
            <ac:cxnSpMk id="19" creationId="{E9DD0911-A134-FDDF-B79D-7470AC4AD80B}"/>
          </ac:cxnSpMkLst>
        </pc:cxnChg>
      </pc:sldChg>
      <pc:sldChg chg="delSp modSp mod">
        <pc:chgData name="Yoel Kortick" userId="167978f5-7f40-4909-85d5-d4149554ad4e" providerId="ADAL" clId="{D5FD8459-2B5C-48A5-9673-8D128202ED48}" dt="2026-03-22T10:22:57.403" v="780" actId="313"/>
        <pc:sldMkLst>
          <pc:docMk/>
          <pc:sldMk cId="993836708" sldId="2147480451"/>
        </pc:sldMkLst>
        <pc:spChg chg="del">
          <ac:chgData name="Yoel Kortick" userId="167978f5-7f40-4909-85d5-d4149554ad4e" providerId="ADAL" clId="{D5FD8459-2B5C-48A5-9673-8D128202ED48}" dt="2026-03-22T10:20:41.530" v="385" actId="478"/>
          <ac:spMkLst>
            <pc:docMk/>
            <pc:sldMk cId="993836708" sldId="2147480451"/>
            <ac:spMk id="2" creationId="{F601B4B4-89F2-74C5-800D-ACF5DAB8A3DC}"/>
          </ac:spMkLst>
        </pc:spChg>
        <pc:spChg chg="mod">
          <ac:chgData name="Yoel Kortick" userId="167978f5-7f40-4909-85d5-d4149554ad4e" providerId="ADAL" clId="{D5FD8459-2B5C-48A5-9673-8D128202ED48}" dt="2026-03-22T10:22:57.403" v="780" actId="313"/>
          <ac:spMkLst>
            <pc:docMk/>
            <pc:sldMk cId="993836708" sldId="2147480451"/>
            <ac:spMk id="4" creationId="{0E4B42CB-B10B-13EB-B66E-8974184039A3}"/>
          </ac:spMkLst>
        </pc:spChg>
        <pc:spChg chg="del">
          <ac:chgData name="Yoel Kortick" userId="167978f5-7f40-4909-85d5-d4149554ad4e" providerId="ADAL" clId="{D5FD8459-2B5C-48A5-9673-8D128202ED48}" dt="2026-03-22T10:20:39.809" v="384" actId="478"/>
          <ac:spMkLst>
            <pc:docMk/>
            <pc:sldMk cId="993836708" sldId="2147480451"/>
            <ac:spMk id="5" creationId="{5D3207D9-215A-0614-8671-611CAE2BF862}"/>
          </ac:spMkLst>
        </pc:spChg>
      </pc:sldChg>
      <pc:sldChg chg="addSp delSp modSp mod">
        <pc:chgData name="Yoel Kortick" userId="167978f5-7f40-4909-85d5-d4149554ad4e" providerId="ADAL" clId="{D5FD8459-2B5C-48A5-9673-8D128202ED48}" dt="2026-03-22T14:03:52.327" v="2055" actId="208"/>
        <pc:sldMkLst>
          <pc:docMk/>
          <pc:sldMk cId="2345874548" sldId="2147480452"/>
        </pc:sldMkLst>
        <pc:spChg chg="mod">
          <ac:chgData name="Yoel Kortick" userId="167978f5-7f40-4909-85d5-d4149554ad4e" providerId="ADAL" clId="{D5FD8459-2B5C-48A5-9673-8D128202ED48}" dt="2026-03-22T14:02:20.002" v="2016" actId="13926"/>
          <ac:spMkLst>
            <pc:docMk/>
            <pc:sldMk cId="2345874548" sldId="2147480452"/>
            <ac:spMk id="7" creationId="{02F49EA6-8DFA-8BD0-87FB-AED8D9D0EE9F}"/>
          </ac:spMkLst>
        </pc:spChg>
        <pc:spChg chg="mod">
          <ac:chgData name="Yoel Kortick" userId="167978f5-7f40-4909-85d5-d4149554ad4e" providerId="ADAL" clId="{D5FD8459-2B5C-48A5-9673-8D128202ED48}" dt="2026-03-22T14:03:50.283" v="2054" actId="1076"/>
          <ac:spMkLst>
            <pc:docMk/>
            <pc:sldMk cId="2345874548" sldId="2147480452"/>
            <ac:spMk id="23" creationId="{580E72C6-B376-B6B4-14A2-5A4BFD27539F}"/>
          </ac:spMkLst>
        </pc:spChg>
        <pc:picChg chg="add mod">
          <ac:chgData name="Yoel Kortick" userId="167978f5-7f40-4909-85d5-d4149554ad4e" providerId="ADAL" clId="{D5FD8459-2B5C-48A5-9673-8D128202ED48}" dt="2026-03-22T14:01:20.298" v="2009" actId="208"/>
          <ac:picMkLst>
            <pc:docMk/>
            <pc:sldMk cId="2345874548" sldId="2147480452"/>
            <ac:picMk id="4" creationId="{AD5D93F7-DBCD-698B-B342-2EF4C683BE06}"/>
          </ac:picMkLst>
        </pc:picChg>
        <pc:picChg chg="add del">
          <ac:chgData name="Yoel Kortick" userId="167978f5-7f40-4909-85d5-d4149554ad4e" providerId="ADAL" clId="{D5FD8459-2B5C-48A5-9673-8D128202ED48}" dt="2026-03-22T14:03:13.372" v="2019" actId="22"/>
          <ac:picMkLst>
            <pc:docMk/>
            <pc:sldMk cId="2345874548" sldId="2147480452"/>
            <ac:picMk id="6" creationId="{30F1EEBA-64FC-CA09-12F1-92BA6D9CFF80}"/>
          </ac:picMkLst>
        </pc:picChg>
        <pc:picChg chg="add mod ord">
          <ac:chgData name="Yoel Kortick" userId="167978f5-7f40-4909-85d5-d4149554ad4e" providerId="ADAL" clId="{D5FD8459-2B5C-48A5-9673-8D128202ED48}" dt="2026-03-22T14:03:52.327" v="2055" actId="208"/>
          <ac:picMkLst>
            <pc:docMk/>
            <pc:sldMk cId="2345874548" sldId="2147480452"/>
            <ac:picMk id="9" creationId="{F659F552-2C69-E1E5-416C-A1118E977DED}"/>
          </ac:picMkLst>
        </pc:picChg>
        <pc:picChg chg="del">
          <ac:chgData name="Yoel Kortick" userId="167978f5-7f40-4909-85d5-d4149554ad4e" providerId="ADAL" clId="{D5FD8459-2B5C-48A5-9673-8D128202ED48}" dt="2026-03-22T14:01:06.206" v="1906" actId="478"/>
          <ac:picMkLst>
            <pc:docMk/>
            <pc:sldMk cId="2345874548" sldId="2147480452"/>
            <ac:picMk id="13" creationId="{46901436-A448-02C2-DE34-EF6D98DAD44B}"/>
          </ac:picMkLst>
        </pc:picChg>
        <pc:picChg chg="del">
          <ac:chgData name="Yoel Kortick" userId="167978f5-7f40-4909-85d5-d4149554ad4e" providerId="ADAL" clId="{D5FD8459-2B5C-48A5-9673-8D128202ED48}" dt="2026-03-22T14:03:11.221" v="2017" actId="478"/>
          <ac:picMkLst>
            <pc:docMk/>
            <pc:sldMk cId="2345874548" sldId="2147480452"/>
            <ac:picMk id="21" creationId="{8D5C4782-6245-51E7-69EE-6B4699318871}"/>
          </ac:picMkLst>
        </pc:picChg>
      </pc:sldChg>
      <pc:sldChg chg="addSp delSp modSp mod">
        <pc:chgData name="Yoel Kortick" userId="167978f5-7f40-4909-85d5-d4149554ad4e" providerId="ADAL" clId="{D5FD8459-2B5C-48A5-9673-8D128202ED48}" dt="2026-03-22T14:08:47.162" v="2219" actId="208"/>
        <pc:sldMkLst>
          <pc:docMk/>
          <pc:sldMk cId="1152310548" sldId="2147480453"/>
        </pc:sldMkLst>
        <pc:spChg chg="mod">
          <ac:chgData name="Yoel Kortick" userId="167978f5-7f40-4909-85d5-d4149554ad4e" providerId="ADAL" clId="{D5FD8459-2B5C-48A5-9673-8D128202ED48}" dt="2026-03-22T14:08:44.785" v="2218" actId="1035"/>
          <ac:spMkLst>
            <pc:docMk/>
            <pc:sldMk cId="1152310548" sldId="2147480453"/>
            <ac:spMk id="6" creationId="{0579460E-891F-D1A0-F505-CD4AADA2DF7E}"/>
          </ac:spMkLst>
        </pc:spChg>
        <pc:spChg chg="mod">
          <ac:chgData name="Yoel Kortick" userId="167978f5-7f40-4909-85d5-d4149554ad4e" providerId="ADAL" clId="{D5FD8459-2B5C-48A5-9673-8D128202ED48}" dt="2026-03-22T14:08:39.012" v="2213" actId="1035"/>
          <ac:spMkLst>
            <pc:docMk/>
            <pc:sldMk cId="1152310548" sldId="2147480453"/>
            <ac:spMk id="8" creationId="{1AAC0D00-DE9C-5DD5-4BC2-0EEE6CE6BE91}"/>
          </ac:spMkLst>
        </pc:spChg>
        <pc:spChg chg="mod">
          <ac:chgData name="Yoel Kortick" userId="167978f5-7f40-4909-85d5-d4149554ad4e" providerId="ADAL" clId="{D5FD8459-2B5C-48A5-9673-8D128202ED48}" dt="2026-03-22T14:06:53.559" v="2097" actId="1037"/>
          <ac:spMkLst>
            <pc:docMk/>
            <pc:sldMk cId="1152310548" sldId="2147480453"/>
            <ac:spMk id="9" creationId="{240EF774-47A5-5B64-2449-A47DDD57BB69}"/>
          </ac:spMkLst>
        </pc:spChg>
        <pc:spChg chg="mod">
          <ac:chgData name="Yoel Kortick" userId="167978f5-7f40-4909-85d5-d4149554ad4e" providerId="ADAL" clId="{D5FD8459-2B5C-48A5-9673-8D128202ED48}" dt="2026-03-22T14:06:37.695" v="2068" actId="20577"/>
          <ac:spMkLst>
            <pc:docMk/>
            <pc:sldMk cId="1152310548" sldId="2147480453"/>
            <ac:spMk id="10" creationId="{D33D7B2A-3FD7-FABA-946F-5B1CAEC2C794}"/>
          </ac:spMkLst>
        </pc:spChg>
        <pc:picChg chg="add del">
          <ac:chgData name="Yoel Kortick" userId="167978f5-7f40-4909-85d5-d4149554ad4e" providerId="ADAL" clId="{D5FD8459-2B5C-48A5-9673-8D128202ED48}" dt="2026-03-22T14:08:22.963" v="2164" actId="478"/>
          <ac:picMkLst>
            <pc:docMk/>
            <pc:sldMk cId="1152310548" sldId="2147480453"/>
            <ac:picMk id="5" creationId="{4F969954-6A8E-2C90-3D70-376754017E3E}"/>
          </ac:picMkLst>
        </pc:picChg>
        <pc:picChg chg="add mod">
          <ac:chgData name="Yoel Kortick" userId="167978f5-7f40-4909-85d5-d4149554ad4e" providerId="ADAL" clId="{D5FD8459-2B5C-48A5-9673-8D128202ED48}" dt="2026-03-22T14:06:18.805" v="2065" actId="208"/>
          <ac:picMkLst>
            <pc:docMk/>
            <pc:sldMk cId="1152310548" sldId="2147480453"/>
            <ac:picMk id="7" creationId="{30F37DA9-82D5-2A1C-6984-6D82FE456F3A}"/>
          </ac:picMkLst>
        </pc:picChg>
        <pc:picChg chg="add del mod ord">
          <ac:chgData name="Yoel Kortick" userId="167978f5-7f40-4909-85d5-d4149554ad4e" providerId="ADAL" clId="{D5FD8459-2B5C-48A5-9673-8D128202ED48}" dt="2026-03-22T14:08:14.595" v="2162" actId="22"/>
          <ac:picMkLst>
            <pc:docMk/>
            <pc:sldMk cId="1152310548" sldId="2147480453"/>
            <ac:picMk id="13" creationId="{F7DCC93E-C2DB-DE92-AF55-457C4BD30776}"/>
          </ac:picMkLst>
        </pc:picChg>
        <pc:picChg chg="del">
          <ac:chgData name="Yoel Kortick" userId="167978f5-7f40-4909-85d5-d4149554ad4e" providerId="ADAL" clId="{D5FD8459-2B5C-48A5-9673-8D128202ED48}" dt="2026-03-22T14:06:10.971" v="2062" actId="478"/>
          <ac:picMkLst>
            <pc:docMk/>
            <pc:sldMk cId="1152310548" sldId="2147480453"/>
            <ac:picMk id="15" creationId="{4B61F6F5-C89E-2C08-093E-D1F139F72317}"/>
          </ac:picMkLst>
        </pc:picChg>
        <pc:picChg chg="add mod ord">
          <ac:chgData name="Yoel Kortick" userId="167978f5-7f40-4909-85d5-d4149554ad4e" providerId="ADAL" clId="{D5FD8459-2B5C-48A5-9673-8D128202ED48}" dt="2026-03-22T14:08:47.162" v="2219" actId="208"/>
          <ac:picMkLst>
            <pc:docMk/>
            <pc:sldMk cId="1152310548" sldId="2147480453"/>
            <ac:picMk id="17" creationId="{CF0FB4C9-1193-46BA-794E-A85A5FC4B627}"/>
          </ac:picMkLst>
        </pc:picChg>
      </pc:sldChg>
      <pc:sldChg chg="addSp delSp modSp mod">
        <pc:chgData name="Yoel Kortick" userId="167978f5-7f40-4909-85d5-d4149554ad4e" providerId="ADAL" clId="{D5FD8459-2B5C-48A5-9673-8D128202ED48}" dt="2026-03-22T14:12:39.290" v="2308" actId="208"/>
        <pc:sldMkLst>
          <pc:docMk/>
          <pc:sldMk cId="223632211" sldId="2147480454"/>
        </pc:sldMkLst>
        <pc:spChg chg="mod">
          <ac:chgData name="Yoel Kortick" userId="167978f5-7f40-4909-85d5-d4149554ad4e" providerId="ADAL" clId="{D5FD8459-2B5C-48A5-9673-8D128202ED48}" dt="2026-03-22T14:09:35.041" v="2226" actId="20577"/>
          <ac:spMkLst>
            <pc:docMk/>
            <pc:sldMk cId="223632211" sldId="2147480454"/>
            <ac:spMk id="7" creationId="{565D3F0D-B1BA-BB59-C36A-40B56538FA96}"/>
          </ac:spMkLst>
        </pc:spChg>
        <pc:spChg chg="mod">
          <ac:chgData name="Yoel Kortick" userId="167978f5-7f40-4909-85d5-d4149554ad4e" providerId="ADAL" clId="{D5FD8459-2B5C-48A5-9673-8D128202ED48}" dt="2026-03-22T14:12:27.242" v="2306" actId="1076"/>
          <ac:spMkLst>
            <pc:docMk/>
            <pc:sldMk cId="223632211" sldId="2147480454"/>
            <ac:spMk id="20" creationId="{B1FE9465-9A90-74EF-3B67-D3F2D55D4D08}"/>
          </ac:spMkLst>
        </pc:spChg>
        <pc:spChg chg="mod">
          <ac:chgData name="Yoel Kortick" userId="167978f5-7f40-4909-85d5-d4149554ad4e" providerId="ADAL" clId="{D5FD8459-2B5C-48A5-9673-8D128202ED48}" dt="2026-03-22T14:12:37.027" v="2307" actId="1076"/>
          <ac:spMkLst>
            <pc:docMk/>
            <pc:sldMk cId="223632211" sldId="2147480454"/>
            <ac:spMk id="21" creationId="{165BD996-4781-16C0-FB55-389D2174A295}"/>
          </ac:spMkLst>
        </pc:spChg>
        <pc:spChg chg="mod">
          <ac:chgData name="Yoel Kortick" userId="167978f5-7f40-4909-85d5-d4149554ad4e" providerId="ADAL" clId="{D5FD8459-2B5C-48A5-9673-8D128202ED48}" dt="2026-03-22T14:09:41.372" v="2252" actId="1037"/>
          <ac:spMkLst>
            <pc:docMk/>
            <pc:sldMk cId="223632211" sldId="2147480454"/>
            <ac:spMk id="22" creationId="{D76B3E75-B8B7-A631-6B4D-63B07F159F54}"/>
          </ac:spMkLst>
        </pc:spChg>
        <pc:picChg chg="add mod">
          <ac:chgData name="Yoel Kortick" userId="167978f5-7f40-4909-85d5-d4149554ad4e" providerId="ADAL" clId="{D5FD8459-2B5C-48A5-9673-8D128202ED48}" dt="2026-03-22T14:09:15.242" v="2223" actId="208"/>
          <ac:picMkLst>
            <pc:docMk/>
            <pc:sldMk cId="223632211" sldId="2147480454"/>
            <ac:picMk id="4" creationId="{40930FF6-40EF-4D42-CAC7-A3BBDF6FE539}"/>
          </ac:picMkLst>
        </pc:picChg>
        <pc:picChg chg="del">
          <ac:chgData name="Yoel Kortick" userId="167978f5-7f40-4909-85d5-d4149554ad4e" providerId="ADAL" clId="{D5FD8459-2B5C-48A5-9673-8D128202ED48}" dt="2026-03-22T14:09:10.736" v="2221" actId="478"/>
          <ac:picMkLst>
            <pc:docMk/>
            <pc:sldMk cId="223632211" sldId="2147480454"/>
            <ac:picMk id="5" creationId="{61AFCB9E-F7FC-A7BC-6297-B5410F2B3021}"/>
          </ac:picMkLst>
        </pc:picChg>
        <pc:picChg chg="add mod ord">
          <ac:chgData name="Yoel Kortick" userId="167978f5-7f40-4909-85d5-d4149554ad4e" providerId="ADAL" clId="{D5FD8459-2B5C-48A5-9673-8D128202ED48}" dt="2026-03-22T14:12:39.290" v="2308" actId="208"/>
          <ac:picMkLst>
            <pc:docMk/>
            <pc:sldMk cId="223632211" sldId="2147480454"/>
            <ac:picMk id="8" creationId="{6A08EC38-D670-2BE7-007D-2A2CFFE4EDCF}"/>
          </ac:picMkLst>
        </pc:picChg>
        <pc:picChg chg="del">
          <ac:chgData name="Yoel Kortick" userId="167978f5-7f40-4909-85d5-d4149554ad4e" providerId="ADAL" clId="{D5FD8459-2B5C-48A5-9673-8D128202ED48}" dt="2026-03-22T14:12:13.922" v="2253" actId="478"/>
          <ac:picMkLst>
            <pc:docMk/>
            <pc:sldMk cId="223632211" sldId="2147480454"/>
            <ac:picMk id="19" creationId="{EBDD7E51-D1D6-3EFE-0324-541A037DF74C}"/>
          </ac:picMkLst>
        </pc:picChg>
      </pc:sldChg>
      <pc:sldChg chg="addSp delSp modSp mod">
        <pc:chgData name="Yoel Kortick" userId="167978f5-7f40-4909-85d5-d4149554ad4e" providerId="ADAL" clId="{D5FD8459-2B5C-48A5-9673-8D128202ED48}" dt="2026-03-22T14:53:09.378" v="2429"/>
        <pc:sldMkLst>
          <pc:docMk/>
          <pc:sldMk cId="91304343" sldId="2147480455"/>
        </pc:sldMkLst>
        <pc:spChg chg="mod">
          <ac:chgData name="Yoel Kortick" userId="167978f5-7f40-4909-85d5-d4149554ad4e" providerId="ADAL" clId="{D5FD8459-2B5C-48A5-9673-8D128202ED48}" dt="2026-03-22T14:53:09.378" v="2429"/>
          <ac:spMkLst>
            <pc:docMk/>
            <pc:sldMk cId="91304343" sldId="2147480455"/>
            <ac:spMk id="2" creationId="{63DC0BE9-5999-C180-2C39-A9499F772A12}"/>
          </ac:spMkLst>
        </pc:spChg>
        <pc:spChg chg="mod">
          <ac:chgData name="Yoel Kortick" userId="167978f5-7f40-4909-85d5-d4149554ad4e" providerId="ADAL" clId="{D5FD8459-2B5C-48A5-9673-8D128202ED48}" dt="2026-03-22T14:14:31.397" v="2364" actId="1076"/>
          <ac:spMkLst>
            <pc:docMk/>
            <pc:sldMk cId="91304343" sldId="2147480455"/>
            <ac:spMk id="9" creationId="{896DAA0E-0484-E4B0-A76A-B19C8EBD116A}"/>
          </ac:spMkLst>
        </pc:spChg>
        <pc:spChg chg="mod">
          <ac:chgData name="Yoel Kortick" userId="167978f5-7f40-4909-85d5-d4149554ad4e" providerId="ADAL" clId="{D5FD8459-2B5C-48A5-9673-8D128202ED48}" dt="2026-03-22T14:14:56.302" v="2371" actId="6549"/>
          <ac:spMkLst>
            <pc:docMk/>
            <pc:sldMk cId="91304343" sldId="2147480455"/>
            <ac:spMk id="10" creationId="{63D5BE02-240E-15B1-E186-EDF0261A0C5C}"/>
          </ac:spMkLst>
        </pc:spChg>
        <pc:spChg chg="mod">
          <ac:chgData name="Yoel Kortick" userId="167978f5-7f40-4909-85d5-d4149554ad4e" providerId="ADAL" clId="{D5FD8459-2B5C-48A5-9673-8D128202ED48}" dt="2026-03-22T14:14:38.702" v="2368" actId="1035"/>
          <ac:spMkLst>
            <pc:docMk/>
            <pc:sldMk cId="91304343" sldId="2147480455"/>
            <ac:spMk id="12" creationId="{31119519-C872-69EB-2681-E4FA58F1FB9F}"/>
          </ac:spMkLst>
        </pc:spChg>
        <pc:picChg chg="add mod">
          <ac:chgData name="Yoel Kortick" userId="167978f5-7f40-4909-85d5-d4149554ad4e" providerId="ADAL" clId="{D5FD8459-2B5C-48A5-9673-8D128202ED48}" dt="2026-03-22T14:13:11.144" v="2312" actId="208"/>
          <ac:picMkLst>
            <pc:docMk/>
            <pc:sldMk cId="91304343" sldId="2147480455"/>
            <ac:picMk id="5" creationId="{14CB113E-80E3-8791-1674-31550B567BFA}"/>
          </ac:picMkLst>
        </pc:picChg>
        <pc:picChg chg="del">
          <ac:chgData name="Yoel Kortick" userId="167978f5-7f40-4909-85d5-d4149554ad4e" providerId="ADAL" clId="{D5FD8459-2B5C-48A5-9673-8D128202ED48}" dt="2026-03-22T14:14:14.517" v="2319" actId="478"/>
          <ac:picMkLst>
            <pc:docMk/>
            <pc:sldMk cId="91304343" sldId="2147480455"/>
            <ac:picMk id="6" creationId="{72EBEEDA-ECAE-66CD-C714-2ED0C3C25455}"/>
          </ac:picMkLst>
        </pc:picChg>
        <pc:picChg chg="del">
          <ac:chgData name="Yoel Kortick" userId="167978f5-7f40-4909-85d5-d4149554ad4e" providerId="ADAL" clId="{D5FD8459-2B5C-48A5-9673-8D128202ED48}" dt="2026-03-22T14:13:05.334" v="2309" actId="478"/>
          <ac:picMkLst>
            <pc:docMk/>
            <pc:sldMk cId="91304343" sldId="2147480455"/>
            <ac:picMk id="8" creationId="{3B238BD8-2F76-D11C-C333-D4D418CBD6EF}"/>
          </ac:picMkLst>
        </pc:picChg>
        <pc:picChg chg="add mod ord">
          <ac:chgData name="Yoel Kortick" userId="167978f5-7f40-4909-85d5-d4149554ad4e" providerId="ADAL" clId="{D5FD8459-2B5C-48A5-9673-8D128202ED48}" dt="2026-03-22T14:14:41.374" v="2369" actId="208"/>
          <ac:picMkLst>
            <pc:docMk/>
            <pc:sldMk cId="91304343" sldId="2147480455"/>
            <ac:picMk id="11" creationId="{F29FF57C-1894-B3E3-9FF6-E89941DA5748}"/>
          </ac:picMkLst>
        </pc:picChg>
      </pc:sldChg>
      <pc:sldChg chg="modSp add mod">
        <pc:chgData name="Yoel Kortick" userId="167978f5-7f40-4909-85d5-d4149554ad4e" providerId="ADAL" clId="{D5FD8459-2B5C-48A5-9673-8D128202ED48}" dt="2026-03-22T09:15:22.802" v="46" actId="313"/>
        <pc:sldMkLst>
          <pc:docMk/>
          <pc:sldMk cId="4211200420" sldId="2147480734"/>
        </pc:sldMkLst>
        <pc:spChg chg="mod">
          <ac:chgData name="Yoel Kortick" userId="167978f5-7f40-4909-85d5-d4149554ad4e" providerId="ADAL" clId="{D5FD8459-2B5C-48A5-9673-8D128202ED48}" dt="2026-03-22T09:14:39.160" v="11" actId="20577"/>
          <ac:spMkLst>
            <pc:docMk/>
            <pc:sldMk cId="4211200420" sldId="2147480734"/>
            <ac:spMk id="20" creationId="{F3FAFD27-4E72-02F3-4BE5-0257CE6CCA06}"/>
          </ac:spMkLst>
        </pc:spChg>
        <pc:spChg chg="mod">
          <ac:chgData name="Yoel Kortick" userId="167978f5-7f40-4909-85d5-d4149554ad4e" providerId="ADAL" clId="{D5FD8459-2B5C-48A5-9673-8D128202ED48}" dt="2026-03-22T09:15:22.802" v="46" actId="313"/>
          <ac:spMkLst>
            <pc:docMk/>
            <pc:sldMk cId="4211200420" sldId="2147480734"/>
            <ac:spMk id="21" creationId="{369CD759-B328-7738-5035-DB8F3C22AAF8}"/>
          </ac:spMkLst>
        </pc:spChg>
      </pc:sldChg>
      <pc:sldChg chg="modSp add">
        <pc:chgData name="Yoel Kortick" userId="167978f5-7f40-4909-85d5-d4149554ad4e" providerId="ADAL" clId="{D5FD8459-2B5C-48A5-9673-8D128202ED48}" dt="2026-03-22T09:15:09.259" v="14"/>
        <pc:sldMkLst>
          <pc:docMk/>
          <pc:sldMk cId="3114946829" sldId="2147480740"/>
        </pc:sldMkLst>
        <pc:spChg chg="mod">
          <ac:chgData name="Yoel Kortick" userId="167978f5-7f40-4909-85d5-d4149554ad4e" providerId="ADAL" clId="{D5FD8459-2B5C-48A5-9673-8D128202ED48}" dt="2026-03-22T09:15:09.259" v="14"/>
          <ac:spMkLst>
            <pc:docMk/>
            <pc:sldMk cId="3114946829" sldId="2147480740"/>
            <ac:spMk id="2" creationId="{E49D7228-C46C-B8B4-351E-042E5C34BC7A}"/>
          </ac:spMkLst>
        </pc:spChg>
      </pc:sldChg>
      <pc:sldChg chg="add">
        <pc:chgData name="Yoel Kortick" userId="167978f5-7f40-4909-85d5-d4149554ad4e" providerId="ADAL" clId="{D5FD8459-2B5C-48A5-9673-8D128202ED48}" dt="2026-03-22T09:14:25.717" v="0"/>
        <pc:sldMkLst>
          <pc:docMk/>
          <pc:sldMk cId="2436352067" sldId="2147480764"/>
        </pc:sldMkLst>
      </pc:sldChg>
      <pc:sldChg chg="add del">
        <pc:chgData name="Yoel Kortick" userId="167978f5-7f40-4909-85d5-d4149554ad4e" providerId="ADAL" clId="{D5FD8459-2B5C-48A5-9673-8D128202ED48}" dt="2026-03-22T09:15:56.632" v="51" actId="2696"/>
        <pc:sldMkLst>
          <pc:docMk/>
          <pc:sldMk cId="2865992544" sldId="2147480765"/>
        </pc:sldMkLst>
      </pc:sldChg>
      <pc:sldChg chg="add">
        <pc:chgData name="Yoel Kortick" userId="167978f5-7f40-4909-85d5-d4149554ad4e" providerId="ADAL" clId="{D5FD8459-2B5C-48A5-9673-8D128202ED48}" dt="2026-03-22T09:15:59.961" v="52"/>
        <pc:sldMkLst>
          <pc:docMk/>
          <pc:sldMk cId="4054183045" sldId="2147480765"/>
        </pc:sldMkLst>
      </pc:sldChg>
      <pc:sldChg chg="add del">
        <pc:chgData name="Yoel Kortick" userId="167978f5-7f40-4909-85d5-d4149554ad4e" providerId="ADAL" clId="{D5FD8459-2B5C-48A5-9673-8D128202ED48}" dt="2026-03-22T09:21:11.313" v="54" actId="47"/>
        <pc:sldMkLst>
          <pc:docMk/>
          <pc:sldMk cId="1093909146" sldId="2147480766"/>
        </pc:sldMkLst>
      </pc:sldChg>
      <pc:sldChg chg="modSp add">
        <pc:chgData name="Yoel Kortick" userId="167978f5-7f40-4909-85d5-d4149554ad4e" providerId="ADAL" clId="{D5FD8459-2B5C-48A5-9673-8D128202ED48}" dt="2026-03-22T09:21:21.070" v="56"/>
        <pc:sldMkLst>
          <pc:docMk/>
          <pc:sldMk cId="1330527850" sldId="2147480767"/>
        </pc:sldMkLst>
        <pc:spChg chg="mod">
          <ac:chgData name="Yoel Kortick" userId="167978f5-7f40-4909-85d5-d4149554ad4e" providerId="ADAL" clId="{D5FD8459-2B5C-48A5-9673-8D128202ED48}" dt="2026-03-22T09:21:21.070" v="56"/>
          <ac:spMkLst>
            <pc:docMk/>
            <pc:sldMk cId="1330527850" sldId="2147480767"/>
            <ac:spMk id="7" creationId="{50426114-4248-B816-7A51-C273DA309FD2}"/>
          </ac:spMkLst>
        </pc:spChg>
      </pc:sldChg>
      <pc:sldChg chg="modSp add mod">
        <pc:chgData name="Yoel Kortick" userId="167978f5-7f40-4909-85d5-d4149554ad4e" providerId="ADAL" clId="{D5FD8459-2B5C-48A5-9673-8D128202ED48}" dt="2026-03-22T09:21:31.600" v="59" actId="14100"/>
        <pc:sldMkLst>
          <pc:docMk/>
          <pc:sldMk cId="3206956800" sldId="2147480768"/>
        </pc:sldMkLst>
        <pc:spChg chg="mod">
          <ac:chgData name="Yoel Kortick" userId="167978f5-7f40-4909-85d5-d4149554ad4e" providerId="ADAL" clId="{D5FD8459-2B5C-48A5-9673-8D128202ED48}" dt="2026-03-22T09:21:31.600" v="59" actId="14100"/>
          <ac:spMkLst>
            <pc:docMk/>
            <pc:sldMk cId="3206956800" sldId="2147480768"/>
            <ac:spMk id="7" creationId="{D402F8B6-23A4-1A64-DC80-837108A70696}"/>
          </ac:spMkLst>
        </pc:spChg>
      </pc:sldChg>
      <pc:sldChg chg="modSp add mod">
        <pc:chgData name="Yoel Kortick" userId="167978f5-7f40-4909-85d5-d4149554ad4e" providerId="ADAL" clId="{D5FD8459-2B5C-48A5-9673-8D128202ED48}" dt="2026-03-22T09:21:47.117" v="62" actId="14100"/>
        <pc:sldMkLst>
          <pc:docMk/>
          <pc:sldMk cId="1038550634" sldId="2147480769"/>
        </pc:sldMkLst>
        <pc:spChg chg="mod">
          <ac:chgData name="Yoel Kortick" userId="167978f5-7f40-4909-85d5-d4149554ad4e" providerId="ADAL" clId="{D5FD8459-2B5C-48A5-9673-8D128202ED48}" dt="2026-03-22T09:21:47.117" v="62" actId="14100"/>
          <ac:spMkLst>
            <pc:docMk/>
            <pc:sldMk cId="1038550634" sldId="2147480769"/>
            <ac:spMk id="7" creationId="{1D5C3C9A-6D8F-D87E-6402-A4080FC0E51D}"/>
          </ac:spMkLst>
        </pc:spChg>
      </pc:sldChg>
      <pc:sldChg chg="addSp delSp modSp add mod">
        <pc:chgData name="Yoel Kortick" userId="167978f5-7f40-4909-85d5-d4149554ad4e" providerId="ADAL" clId="{D5FD8459-2B5C-48A5-9673-8D128202ED48}" dt="2026-03-22T10:13:57.467" v="327" actId="14100"/>
        <pc:sldMkLst>
          <pc:docMk/>
          <pc:sldMk cId="2998447165" sldId="2147480770"/>
        </pc:sldMkLst>
        <pc:spChg chg="del">
          <ac:chgData name="Yoel Kortick" userId="167978f5-7f40-4909-85d5-d4149554ad4e" providerId="ADAL" clId="{D5FD8459-2B5C-48A5-9673-8D128202ED48}" dt="2026-03-22T10:12:04.248" v="155" actId="478"/>
          <ac:spMkLst>
            <pc:docMk/>
            <pc:sldMk cId="2998447165" sldId="2147480770"/>
            <ac:spMk id="2" creationId="{BCD86B62-C462-CB80-6B0A-1AF9A1B8A70B}"/>
          </ac:spMkLst>
        </pc:spChg>
        <pc:spChg chg="add del">
          <ac:chgData name="Yoel Kortick" userId="167978f5-7f40-4909-85d5-d4149554ad4e" providerId="ADAL" clId="{D5FD8459-2B5C-48A5-9673-8D128202ED48}" dt="2026-03-22T10:12:29.623" v="160" actId="478"/>
          <ac:spMkLst>
            <pc:docMk/>
            <pc:sldMk cId="2998447165" sldId="2147480770"/>
            <ac:spMk id="6" creationId="{4F148A7E-17CA-9FB1-1C8A-D91988E9846F}"/>
          </ac:spMkLst>
        </pc:spChg>
        <pc:spChg chg="add mod">
          <ac:chgData name="Yoel Kortick" userId="167978f5-7f40-4909-85d5-d4149554ad4e" providerId="ADAL" clId="{D5FD8459-2B5C-48A5-9673-8D128202ED48}" dt="2026-03-22T10:13:09.150" v="204" actId="1076"/>
          <ac:spMkLst>
            <pc:docMk/>
            <pc:sldMk cId="2998447165" sldId="2147480770"/>
            <ac:spMk id="7" creationId="{FAB7FA85-EF53-3451-D2FA-E7986ACD7A9A}"/>
          </ac:spMkLst>
        </pc:spChg>
        <pc:spChg chg="add mod">
          <ac:chgData name="Yoel Kortick" userId="167978f5-7f40-4909-85d5-d4149554ad4e" providerId="ADAL" clId="{D5FD8459-2B5C-48A5-9673-8D128202ED48}" dt="2026-03-22T10:13:00.049" v="201" actId="14100"/>
          <ac:spMkLst>
            <pc:docMk/>
            <pc:sldMk cId="2998447165" sldId="2147480770"/>
            <ac:spMk id="9" creationId="{DB133DA6-EDA4-D7A0-477B-C4D552587D5F}"/>
          </ac:spMkLst>
        </pc:spChg>
        <pc:spChg chg="add mod">
          <ac:chgData name="Yoel Kortick" userId="167978f5-7f40-4909-85d5-d4149554ad4e" providerId="ADAL" clId="{D5FD8459-2B5C-48A5-9673-8D128202ED48}" dt="2026-03-22T10:13:57.467" v="327" actId="14100"/>
          <ac:spMkLst>
            <pc:docMk/>
            <pc:sldMk cId="2998447165" sldId="2147480770"/>
            <ac:spMk id="11" creationId="{4357E4A1-B482-ED20-462F-E3706220EF72}"/>
          </ac:spMkLst>
        </pc:spChg>
        <pc:spChg chg="add mod">
          <ac:chgData name="Yoel Kortick" userId="167978f5-7f40-4909-85d5-d4149554ad4e" providerId="ADAL" clId="{D5FD8459-2B5C-48A5-9673-8D128202ED48}" dt="2026-03-22T10:13:54.450" v="326" actId="14100"/>
          <ac:spMkLst>
            <pc:docMk/>
            <pc:sldMk cId="2998447165" sldId="2147480770"/>
            <ac:spMk id="12" creationId="{20FEDFD0-DE53-CDB4-A15A-B8EFE9E1EED6}"/>
          </ac:spMkLst>
        </pc:spChg>
        <pc:spChg chg="add mod">
          <ac:chgData name="Yoel Kortick" userId="167978f5-7f40-4909-85d5-d4149554ad4e" providerId="ADAL" clId="{D5FD8459-2B5C-48A5-9673-8D128202ED48}" dt="2026-03-22T10:13:51.368" v="325" actId="14100"/>
          <ac:spMkLst>
            <pc:docMk/>
            <pc:sldMk cId="2998447165" sldId="2147480770"/>
            <ac:spMk id="13" creationId="{492BACFE-D70D-B065-C624-3E6A9138D97C}"/>
          </ac:spMkLst>
        </pc:spChg>
        <pc:picChg chg="add mod">
          <ac:chgData name="Yoel Kortick" userId="167978f5-7f40-4909-85d5-d4149554ad4e" providerId="ADAL" clId="{D5FD8459-2B5C-48A5-9673-8D128202ED48}" dt="2026-03-22T10:12:27.569" v="158" actId="208"/>
          <ac:picMkLst>
            <pc:docMk/>
            <pc:sldMk cId="2998447165" sldId="2147480770"/>
            <ac:picMk id="5" creationId="{5CD97D5C-D8E7-EF79-19FE-9838056D03CF}"/>
          </ac:picMkLst>
        </pc:picChg>
        <pc:cxnChg chg="add mod">
          <ac:chgData name="Yoel Kortick" userId="167978f5-7f40-4909-85d5-d4149554ad4e" providerId="ADAL" clId="{D5FD8459-2B5C-48A5-9673-8D128202ED48}" dt="2026-03-22T10:13:05.869" v="203" actId="14100"/>
          <ac:cxnSpMkLst>
            <pc:docMk/>
            <pc:sldMk cId="2998447165" sldId="2147480770"/>
            <ac:cxnSpMk id="8" creationId="{DF48277A-AC74-13EC-0D56-1E65A71FFB22}"/>
          </ac:cxnSpMkLst>
        </pc:cxnChg>
      </pc:sldChg>
      <pc:sldChg chg="delSp modSp add mod">
        <pc:chgData name="Yoel Kortick" userId="167978f5-7f40-4909-85d5-d4149554ad4e" providerId="ADAL" clId="{D5FD8459-2B5C-48A5-9673-8D128202ED48}" dt="2026-03-22T10:33:43.218" v="1150" actId="20577"/>
        <pc:sldMkLst>
          <pc:docMk/>
          <pc:sldMk cId="1825096345" sldId="2147480771"/>
        </pc:sldMkLst>
        <pc:spChg chg="del">
          <ac:chgData name="Yoel Kortick" userId="167978f5-7f40-4909-85d5-d4149554ad4e" providerId="ADAL" clId="{D5FD8459-2B5C-48A5-9673-8D128202ED48}" dt="2026-03-22T10:30:47.271" v="997" actId="478"/>
          <ac:spMkLst>
            <pc:docMk/>
            <pc:sldMk cId="1825096345" sldId="2147480771"/>
            <ac:spMk id="2" creationId="{4A09ED77-322A-CEBE-15FC-695EB5A2C978}"/>
          </ac:spMkLst>
        </pc:spChg>
        <pc:spChg chg="mod">
          <ac:chgData name="Yoel Kortick" userId="167978f5-7f40-4909-85d5-d4149554ad4e" providerId="ADAL" clId="{D5FD8459-2B5C-48A5-9673-8D128202ED48}" dt="2026-03-22T10:33:43.218" v="1150" actId="20577"/>
          <ac:spMkLst>
            <pc:docMk/>
            <pc:sldMk cId="1825096345" sldId="2147480771"/>
            <ac:spMk id="4" creationId="{8F113C27-4885-F043-0B90-F7DD19418F82}"/>
          </ac:spMkLst>
        </pc:spChg>
        <pc:spChg chg="del">
          <ac:chgData name="Yoel Kortick" userId="167978f5-7f40-4909-85d5-d4149554ad4e" providerId="ADAL" clId="{D5FD8459-2B5C-48A5-9673-8D128202ED48}" dt="2026-03-22T10:29:30.786" v="864" actId="478"/>
          <ac:spMkLst>
            <pc:docMk/>
            <pc:sldMk cId="1825096345" sldId="2147480771"/>
            <ac:spMk id="5" creationId="{7CF7E6E9-9C71-BD88-2FC5-51B0F5D0F118}"/>
          </ac:spMkLst>
        </pc:spChg>
      </pc:sldChg>
      <pc:sldChg chg="addSp modSp add mod">
        <pc:chgData name="Yoel Kortick" userId="167978f5-7f40-4909-85d5-d4149554ad4e" providerId="ADAL" clId="{D5FD8459-2B5C-48A5-9673-8D128202ED48}" dt="2026-03-22T10:24:36.030" v="833" actId="108"/>
        <pc:sldMkLst>
          <pc:docMk/>
          <pc:sldMk cId="2962234599" sldId="2147480772"/>
        </pc:sldMkLst>
        <pc:spChg chg="mod">
          <ac:chgData name="Yoel Kortick" userId="167978f5-7f40-4909-85d5-d4149554ad4e" providerId="ADAL" clId="{D5FD8459-2B5C-48A5-9673-8D128202ED48}" dt="2026-03-22T10:24:36.030" v="833" actId="108"/>
          <ac:spMkLst>
            <pc:docMk/>
            <pc:sldMk cId="2962234599" sldId="2147480772"/>
            <ac:spMk id="4" creationId="{B1BA5517-E714-1ECC-CE70-609E549B044E}"/>
          </ac:spMkLst>
        </pc:spChg>
        <pc:picChg chg="add mod">
          <ac:chgData name="Yoel Kortick" userId="167978f5-7f40-4909-85d5-d4149554ad4e" providerId="ADAL" clId="{D5FD8459-2B5C-48A5-9673-8D128202ED48}" dt="2026-03-22T10:23:51.603" v="787" actId="14100"/>
          <ac:picMkLst>
            <pc:docMk/>
            <pc:sldMk cId="2962234599" sldId="2147480772"/>
            <ac:picMk id="5" creationId="{CE7F1CD6-9FD7-446D-549B-FD26C15140BE}"/>
          </ac:picMkLst>
        </pc:picChg>
      </pc:sldChg>
      <pc:sldChg chg="addSp delSp modSp add mod">
        <pc:chgData name="Yoel Kortick" userId="167978f5-7f40-4909-85d5-d4149554ad4e" providerId="ADAL" clId="{D5FD8459-2B5C-48A5-9673-8D128202ED48}" dt="2026-03-22T10:27:02.675" v="850" actId="208"/>
        <pc:sldMkLst>
          <pc:docMk/>
          <pc:sldMk cId="2053331765" sldId="2147480773"/>
        </pc:sldMkLst>
        <pc:spChg chg="mod">
          <ac:chgData name="Yoel Kortick" userId="167978f5-7f40-4909-85d5-d4149554ad4e" providerId="ADAL" clId="{D5FD8459-2B5C-48A5-9673-8D128202ED48}" dt="2026-03-22T10:25:49.044" v="836"/>
          <ac:spMkLst>
            <pc:docMk/>
            <pc:sldMk cId="2053331765" sldId="2147480773"/>
            <ac:spMk id="4" creationId="{DBF4F6EC-4424-57D9-B150-8D1AFA576196}"/>
          </ac:spMkLst>
        </pc:spChg>
        <pc:picChg chg="del">
          <ac:chgData name="Yoel Kortick" userId="167978f5-7f40-4909-85d5-d4149554ad4e" providerId="ADAL" clId="{D5FD8459-2B5C-48A5-9673-8D128202ED48}" dt="2026-03-22T10:26:15.663" v="837" actId="478"/>
          <ac:picMkLst>
            <pc:docMk/>
            <pc:sldMk cId="2053331765" sldId="2147480773"/>
            <ac:picMk id="5" creationId="{86D38352-A150-E8E6-EBE0-8E2719097555}"/>
          </ac:picMkLst>
        </pc:picChg>
        <pc:picChg chg="add mod">
          <ac:chgData name="Yoel Kortick" userId="167978f5-7f40-4909-85d5-d4149554ad4e" providerId="ADAL" clId="{D5FD8459-2B5C-48A5-9673-8D128202ED48}" dt="2026-03-22T10:26:59.989" v="849" actId="208"/>
          <ac:picMkLst>
            <pc:docMk/>
            <pc:sldMk cId="2053331765" sldId="2147480773"/>
            <ac:picMk id="6" creationId="{26E7B089-3E13-A9FA-98F3-66D9F91FFA35}"/>
          </ac:picMkLst>
        </pc:picChg>
        <pc:picChg chg="add mod">
          <ac:chgData name="Yoel Kortick" userId="167978f5-7f40-4909-85d5-d4149554ad4e" providerId="ADAL" clId="{D5FD8459-2B5C-48A5-9673-8D128202ED48}" dt="2026-03-22T10:27:02.675" v="850" actId="208"/>
          <ac:picMkLst>
            <pc:docMk/>
            <pc:sldMk cId="2053331765" sldId="2147480773"/>
            <ac:picMk id="8" creationId="{B47232E2-6C73-6E3B-519F-5EB8660230A1}"/>
          </ac:picMkLst>
        </pc:picChg>
      </pc:sldChg>
      <pc:sldChg chg="addSp delSp modSp add mod">
        <pc:chgData name="Yoel Kortick" userId="167978f5-7f40-4909-85d5-d4149554ad4e" providerId="ADAL" clId="{D5FD8459-2B5C-48A5-9673-8D128202ED48}" dt="2026-03-22T10:27:54.252" v="862" actId="208"/>
        <pc:sldMkLst>
          <pc:docMk/>
          <pc:sldMk cId="341507896" sldId="2147480774"/>
        </pc:sldMkLst>
        <pc:spChg chg="mod">
          <ac:chgData name="Yoel Kortick" userId="167978f5-7f40-4909-85d5-d4149554ad4e" providerId="ADAL" clId="{D5FD8459-2B5C-48A5-9673-8D128202ED48}" dt="2026-03-22T10:27:24.836" v="854"/>
          <ac:spMkLst>
            <pc:docMk/>
            <pc:sldMk cId="341507896" sldId="2147480774"/>
            <ac:spMk id="4" creationId="{00B94424-1345-38D4-E643-EF879EB0C3F0}"/>
          </ac:spMkLst>
        </pc:spChg>
        <pc:picChg chg="add mod">
          <ac:chgData name="Yoel Kortick" userId="167978f5-7f40-4909-85d5-d4149554ad4e" providerId="ADAL" clId="{D5FD8459-2B5C-48A5-9673-8D128202ED48}" dt="2026-03-22T10:27:54.252" v="862" actId="208"/>
          <ac:picMkLst>
            <pc:docMk/>
            <pc:sldMk cId="341507896" sldId="2147480774"/>
            <ac:picMk id="5" creationId="{3F8EC98F-3153-1A5B-D523-CE682BC72017}"/>
          </ac:picMkLst>
        </pc:picChg>
        <pc:picChg chg="del">
          <ac:chgData name="Yoel Kortick" userId="167978f5-7f40-4909-85d5-d4149554ad4e" providerId="ADAL" clId="{D5FD8459-2B5C-48A5-9673-8D128202ED48}" dt="2026-03-22T10:27:42.089" v="855" actId="478"/>
          <ac:picMkLst>
            <pc:docMk/>
            <pc:sldMk cId="341507896" sldId="2147480774"/>
            <ac:picMk id="6" creationId="{978820D7-90D9-4351-D301-5DBFC611C187}"/>
          </ac:picMkLst>
        </pc:picChg>
        <pc:picChg chg="del">
          <ac:chgData name="Yoel Kortick" userId="167978f5-7f40-4909-85d5-d4149554ad4e" providerId="ADAL" clId="{D5FD8459-2B5C-48A5-9673-8D128202ED48}" dt="2026-03-22T10:27:51.304" v="861" actId="478"/>
          <ac:picMkLst>
            <pc:docMk/>
            <pc:sldMk cId="341507896" sldId="2147480774"/>
            <ac:picMk id="8" creationId="{15209171-8DDD-A5C9-3892-982E56C485BE}"/>
          </ac:picMkLst>
        </pc:picChg>
      </pc:sldChg>
      <pc:sldChg chg="modSp add mod">
        <pc:chgData name="Yoel Kortick" userId="167978f5-7f40-4909-85d5-d4149554ad4e" providerId="ADAL" clId="{D5FD8459-2B5C-48A5-9673-8D128202ED48}" dt="2026-03-22T14:48:40.012" v="2414"/>
        <pc:sldMkLst>
          <pc:docMk/>
          <pc:sldMk cId="1423630416" sldId="2147480775"/>
        </pc:sldMkLst>
        <pc:spChg chg="mod">
          <ac:chgData name="Yoel Kortick" userId="167978f5-7f40-4909-85d5-d4149554ad4e" providerId="ADAL" clId="{D5FD8459-2B5C-48A5-9673-8D128202ED48}" dt="2026-03-22T13:59:49.638" v="1905" actId="6549"/>
          <ac:spMkLst>
            <pc:docMk/>
            <pc:sldMk cId="1423630416" sldId="2147480775"/>
            <ac:spMk id="2" creationId="{E26529CA-E174-8B1E-E43D-3E5B27CE9700}"/>
          </ac:spMkLst>
        </pc:spChg>
        <pc:spChg chg="mod">
          <ac:chgData name="Yoel Kortick" userId="167978f5-7f40-4909-85d5-d4149554ad4e" providerId="ADAL" clId="{D5FD8459-2B5C-48A5-9673-8D128202ED48}" dt="2026-03-22T14:48:40.012" v="2414"/>
          <ac:spMkLst>
            <pc:docMk/>
            <pc:sldMk cId="1423630416" sldId="2147480775"/>
            <ac:spMk id="4" creationId="{32A85196-D38E-5F87-6B32-2CC21659A06F}"/>
          </ac:spMkLst>
        </pc:spChg>
      </pc:sldChg>
      <pc:sldChg chg="addSp delSp modSp add mod">
        <pc:chgData name="Yoel Kortick" userId="167978f5-7f40-4909-85d5-d4149554ad4e" providerId="ADAL" clId="{D5FD8459-2B5C-48A5-9673-8D128202ED48}" dt="2026-03-23T06:52:43.568" v="3628" actId="14100"/>
        <pc:sldMkLst>
          <pc:docMk/>
          <pc:sldMk cId="3001786640" sldId="2147480776"/>
        </pc:sldMkLst>
        <pc:spChg chg="add mod">
          <ac:chgData name="Yoel Kortick" userId="167978f5-7f40-4909-85d5-d4149554ad4e" providerId="ADAL" clId="{D5FD8459-2B5C-48A5-9673-8D128202ED48}" dt="2026-03-23T06:52:29.354" v="3624" actId="20577"/>
          <ac:spMkLst>
            <pc:docMk/>
            <pc:sldMk cId="3001786640" sldId="2147480776"/>
            <ac:spMk id="2" creationId="{E63EBCD8-4256-CACB-E7DE-62D1E0C5721C}"/>
          </ac:spMkLst>
        </pc:spChg>
        <pc:spChg chg="mod">
          <ac:chgData name="Yoel Kortick" userId="167978f5-7f40-4909-85d5-d4149554ad4e" providerId="ADAL" clId="{D5FD8459-2B5C-48A5-9673-8D128202ED48}" dt="2026-03-22T10:32:30.377" v="1064" actId="14100"/>
          <ac:spMkLst>
            <pc:docMk/>
            <pc:sldMk cId="3001786640" sldId="2147480776"/>
            <ac:spMk id="4" creationId="{45765377-734F-FFD6-FADD-218AF1C11FB0}"/>
          </ac:spMkLst>
        </pc:spChg>
        <pc:spChg chg="add mod">
          <ac:chgData name="Yoel Kortick" userId="167978f5-7f40-4909-85d5-d4149554ad4e" providerId="ADAL" clId="{D5FD8459-2B5C-48A5-9673-8D128202ED48}" dt="2026-03-22T10:32:43.845" v="1071" actId="1035"/>
          <ac:spMkLst>
            <pc:docMk/>
            <pc:sldMk cId="3001786640" sldId="2147480776"/>
            <ac:spMk id="6" creationId="{C3CCBE44-72A0-4FD6-818F-8C0CA3F7F308}"/>
          </ac:spMkLst>
        </pc:spChg>
        <pc:spChg chg="add">
          <ac:chgData name="Yoel Kortick" userId="167978f5-7f40-4909-85d5-d4149554ad4e" providerId="ADAL" clId="{D5FD8459-2B5C-48A5-9673-8D128202ED48}" dt="2026-03-22T10:32:48.072" v="1072" actId="11529"/>
          <ac:spMkLst>
            <pc:docMk/>
            <pc:sldMk cId="3001786640" sldId="2147480776"/>
            <ac:spMk id="7" creationId="{C41D1088-E32A-FC02-0228-2645C04C3F3C}"/>
          </ac:spMkLst>
        </pc:spChg>
        <pc:spChg chg="add mod">
          <ac:chgData name="Yoel Kortick" userId="167978f5-7f40-4909-85d5-d4149554ad4e" providerId="ADAL" clId="{D5FD8459-2B5C-48A5-9673-8D128202ED48}" dt="2026-03-22T10:32:54.958" v="1077" actId="1037"/>
          <ac:spMkLst>
            <pc:docMk/>
            <pc:sldMk cId="3001786640" sldId="2147480776"/>
            <ac:spMk id="8" creationId="{B520E17B-6129-F82E-CD53-A6DEEE0032CE}"/>
          </ac:spMkLst>
        </pc:spChg>
        <pc:spChg chg="add mod">
          <ac:chgData name="Yoel Kortick" userId="167978f5-7f40-4909-85d5-d4149554ad4e" providerId="ADAL" clId="{D5FD8459-2B5C-48A5-9673-8D128202ED48}" dt="2026-03-22T10:36:19.249" v="1294" actId="14100"/>
          <ac:spMkLst>
            <pc:docMk/>
            <pc:sldMk cId="3001786640" sldId="2147480776"/>
            <ac:spMk id="9" creationId="{FB590226-0706-9F22-E673-3A2823F39EF2}"/>
          </ac:spMkLst>
        </pc:spChg>
        <pc:spChg chg="add del mod">
          <ac:chgData name="Yoel Kortick" userId="167978f5-7f40-4909-85d5-d4149554ad4e" providerId="ADAL" clId="{D5FD8459-2B5C-48A5-9673-8D128202ED48}" dt="2026-03-23T06:52:36.627" v="3626" actId="478"/>
          <ac:spMkLst>
            <pc:docMk/>
            <pc:sldMk cId="3001786640" sldId="2147480776"/>
            <ac:spMk id="12" creationId="{4EC4B9AE-CECF-83B1-BA18-532475F710F0}"/>
          </ac:spMkLst>
        </pc:spChg>
        <pc:picChg chg="add mod">
          <ac:chgData name="Yoel Kortick" userId="167978f5-7f40-4909-85d5-d4149554ad4e" providerId="ADAL" clId="{D5FD8459-2B5C-48A5-9673-8D128202ED48}" dt="2026-03-22T10:32:36.242" v="1068" actId="208"/>
          <ac:picMkLst>
            <pc:docMk/>
            <pc:sldMk cId="3001786640" sldId="2147480776"/>
            <ac:picMk id="5" creationId="{54A246A3-9FBB-0E83-DF56-FF94EC034987}"/>
          </ac:picMkLst>
        </pc:picChg>
        <pc:cxnChg chg="add mod">
          <ac:chgData name="Yoel Kortick" userId="167978f5-7f40-4909-85d5-d4149554ad4e" providerId="ADAL" clId="{D5FD8459-2B5C-48A5-9673-8D128202ED48}" dt="2026-03-22T10:36:23.846" v="1296" actId="14100"/>
          <ac:cxnSpMkLst>
            <pc:docMk/>
            <pc:sldMk cId="3001786640" sldId="2147480776"/>
            <ac:cxnSpMk id="10" creationId="{71A92FDF-45BC-7492-BD63-91DA5309A293}"/>
          </ac:cxnSpMkLst>
        </pc:cxnChg>
        <pc:cxnChg chg="add mod">
          <ac:chgData name="Yoel Kortick" userId="167978f5-7f40-4909-85d5-d4149554ad4e" providerId="ADAL" clId="{D5FD8459-2B5C-48A5-9673-8D128202ED48}" dt="2026-03-23T06:52:43.568" v="3628" actId="14100"/>
          <ac:cxnSpMkLst>
            <pc:docMk/>
            <pc:sldMk cId="3001786640" sldId="2147480776"/>
            <ac:cxnSpMk id="11" creationId="{44FC7CC9-3331-E6B3-C522-A99BBD681D81}"/>
          </ac:cxnSpMkLst>
        </pc:cxnChg>
      </pc:sldChg>
      <pc:sldChg chg="addSp delSp modSp add mod">
        <pc:chgData name="Yoel Kortick" userId="167978f5-7f40-4909-85d5-d4149554ad4e" providerId="ADAL" clId="{D5FD8459-2B5C-48A5-9673-8D128202ED48}" dt="2026-03-22T10:41:17.779" v="1503" actId="14100"/>
        <pc:sldMkLst>
          <pc:docMk/>
          <pc:sldMk cId="47960280" sldId="2147480777"/>
        </pc:sldMkLst>
        <pc:spChg chg="mod">
          <ac:chgData name="Yoel Kortick" userId="167978f5-7f40-4909-85d5-d4149554ad4e" providerId="ADAL" clId="{D5FD8459-2B5C-48A5-9673-8D128202ED48}" dt="2026-03-22T10:33:07.554" v="1101" actId="6549"/>
          <ac:spMkLst>
            <pc:docMk/>
            <pc:sldMk cId="47960280" sldId="2147480777"/>
            <ac:spMk id="4" creationId="{E68403AE-8703-D0BF-A3B3-30F1FABA6448}"/>
          </ac:spMkLst>
        </pc:spChg>
        <pc:spChg chg="mod">
          <ac:chgData name="Yoel Kortick" userId="167978f5-7f40-4909-85d5-d4149554ad4e" providerId="ADAL" clId="{D5FD8459-2B5C-48A5-9673-8D128202ED48}" dt="2026-03-22T10:34:34.255" v="1157" actId="14100"/>
          <ac:spMkLst>
            <pc:docMk/>
            <pc:sldMk cId="47960280" sldId="2147480777"/>
            <ac:spMk id="6" creationId="{6AF99A50-1874-D131-57D5-19F1006213AD}"/>
          </ac:spMkLst>
        </pc:spChg>
        <pc:spChg chg="mod">
          <ac:chgData name="Yoel Kortick" userId="167978f5-7f40-4909-85d5-d4149554ad4e" providerId="ADAL" clId="{D5FD8459-2B5C-48A5-9673-8D128202ED48}" dt="2026-03-22T10:34:48.089" v="1161" actId="14100"/>
          <ac:spMkLst>
            <pc:docMk/>
            <pc:sldMk cId="47960280" sldId="2147480777"/>
            <ac:spMk id="7" creationId="{D4A2984A-EF5E-C99B-61EE-0FFCD53C5B54}"/>
          </ac:spMkLst>
        </pc:spChg>
        <pc:spChg chg="del">
          <ac:chgData name="Yoel Kortick" userId="167978f5-7f40-4909-85d5-d4149554ad4e" providerId="ADAL" clId="{D5FD8459-2B5C-48A5-9673-8D128202ED48}" dt="2026-03-22T10:34:45.181" v="1160" actId="478"/>
          <ac:spMkLst>
            <pc:docMk/>
            <pc:sldMk cId="47960280" sldId="2147480777"/>
            <ac:spMk id="8" creationId="{5E6BC89B-6BF8-D5C1-2289-00A33CEF1F59}"/>
          </ac:spMkLst>
        </pc:spChg>
        <pc:spChg chg="add mod">
          <ac:chgData name="Yoel Kortick" userId="167978f5-7f40-4909-85d5-d4149554ad4e" providerId="ADAL" clId="{D5FD8459-2B5C-48A5-9673-8D128202ED48}" dt="2026-03-22T10:41:17.779" v="1503" actId="14100"/>
          <ac:spMkLst>
            <pc:docMk/>
            <pc:sldMk cId="47960280" sldId="2147480777"/>
            <ac:spMk id="10" creationId="{63729987-FC71-CCDC-6A89-C788D0FEDC79}"/>
          </ac:spMkLst>
        </pc:spChg>
        <pc:picChg chg="del">
          <ac:chgData name="Yoel Kortick" userId="167978f5-7f40-4909-85d5-d4149554ad4e" providerId="ADAL" clId="{D5FD8459-2B5C-48A5-9673-8D128202ED48}" dt="2026-03-22T10:34:16.715" v="1151" actId="478"/>
          <ac:picMkLst>
            <pc:docMk/>
            <pc:sldMk cId="47960280" sldId="2147480777"/>
            <ac:picMk id="5" creationId="{17FDE23C-5653-DBA6-8106-1054E043D0C3}"/>
          </ac:picMkLst>
        </pc:picChg>
        <pc:picChg chg="add mod ord">
          <ac:chgData name="Yoel Kortick" userId="167978f5-7f40-4909-85d5-d4149554ad4e" providerId="ADAL" clId="{D5FD8459-2B5C-48A5-9673-8D128202ED48}" dt="2026-03-22T10:34:52.332" v="1162" actId="208"/>
          <ac:picMkLst>
            <pc:docMk/>
            <pc:sldMk cId="47960280" sldId="2147480777"/>
            <ac:picMk id="9" creationId="{6DE55265-800B-E88F-7EEC-9B887CF9A0A4}"/>
          </ac:picMkLst>
        </pc:picChg>
        <pc:cxnChg chg="add mod">
          <ac:chgData name="Yoel Kortick" userId="167978f5-7f40-4909-85d5-d4149554ad4e" providerId="ADAL" clId="{D5FD8459-2B5C-48A5-9673-8D128202ED48}" dt="2026-03-22T10:41:17.779" v="1503" actId="14100"/>
          <ac:cxnSpMkLst>
            <pc:docMk/>
            <pc:sldMk cId="47960280" sldId="2147480777"/>
            <ac:cxnSpMk id="12" creationId="{E12A0F20-D951-54A2-F7EF-3F073BD5CB88}"/>
          </ac:cxnSpMkLst>
        </pc:cxnChg>
      </pc:sldChg>
      <pc:sldChg chg="addSp delSp modSp add mod">
        <pc:chgData name="Yoel Kortick" userId="167978f5-7f40-4909-85d5-d4149554ad4e" providerId="ADAL" clId="{D5FD8459-2B5C-48A5-9673-8D128202ED48}" dt="2026-03-22T10:39:01.869" v="1448" actId="478"/>
        <pc:sldMkLst>
          <pc:docMk/>
          <pc:sldMk cId="2337167112" sldId="2147480778"/>
        </pc:sldMkLst>
        <pc:spChg chg="mod">
          <ac:chgData name="Yoel Kortick" userId="167978f5-7f40-4909-85d5-d4149554ad4e" providerId="ADAL" clId="{D5FD8459-2B5C-48A5-9673-8D128202ED48}" dt="2026-03-22T10:37:46.019" v="1388" actId="6549"/>
          <ac:spMkLst>
            <pc:docMk/>
            <pc:sldMk cId="2337167112" sldId="2147480778"/>
            <ac:spMk id="4" creationId="{7A7566D6-0A5F-1183-F297-87A8A925E415}"/>
          </ac:spMkLst>
        </pc:spChg>
        <pc:spChg chg="mod">
          <ac:chgData name="Yoel Kortick" userId="167978f5-7f40-4909-85d5-d4149554ad4e" providerId="ADAL" clId="{D5FD8459-2B5C-48A5-9673-8D128202ED48}" dt="2026-03-22T10:37:56.055" v="1396" actId="1036"/>
          <ac:spMkLst>
            <pc:docMk/>
            <pc:sldMk cId="2337167112" sldId="2147480778"/>
            <ac:spMk id="6" creationId="{2AC88743-8406-F449-9BBF-8611309576FD}"/>
          </ac:spMkLst>
        </pc:spChg>
        <pc:spChg chg="mod">
          <ac:chgData name="Yoel Kortick" userId="167978f5-7f40-4909-85d5-d4149554ad4e" providerId="ADAL" clId="{D5FD8459-2B5C-48A5-9673-8D128202ED48}" dt="2026-03-22T10:38:18.933" v="1407" actId="1035"/>
          <ac:spMkLst>
            <pc:docMk/>
            <pc:sldMk cId="2337167112" sldId="2147480778"/>
            <ac:spMk id="7" creationId="{1FC83C74-C8FD-E2F3-F525-CA7B59086D1C}"/>
          </ac:spMkLst>
        </pc:spChg>
        <pc:spChg chg="add mod">
          <ac:chgData name="Yoel Kortick" userId="167978f5-7f40-4909-85d5-d4149554ad4e" providerId="ADAL" clId="{D5FD8459-2B5C-48A5-9673-8D128202ED48}" dt="2026-03-22T10:38:15.683" v="1404" actId="1035"/>
          <ac:spMkLst>
            <pc:docMk/>
            <pc:sldMk cId="2337167112" sldId="2147480778"/>
            <ac:spMk id="8" creationId="{6436CC19-91E8-F3B9-C55F-DC61A79C1ABC}"/>
          </ac:spMkLst>
        </pc:spChg>
        <pc:spChg chg="del">
          <ac:chgData name="Yoel Kortick" userId="167978f5-7f40-4909-85d5-d4149554ad4e" providerId="ADAL" clId="{D5FD8459-2B5C-48A5-9673-8D128202ED48}" dt="2026-03-22T10:39:01.869" v="1448" actId="478"/>
          <ac:spMkLst>
            <pc:docMk/>
            <pc:sldMk cId="2337167112" sldId="2147480778"/>
            <ac:spMk id="10" creationId="{4EE6136A-9233-3008-2227-20D3C8CEAAF8}"/>
          </ac:spMkLst>
        </pc:spChg>
        <pc:spChg chg="add mod">
          <ac:chgData name="Yoel Kortick" userId="167978f5-7f40-4909-85d5-d4149554ad4e" providerId="ADAL" clId="{D5FD8459-2B5C-48A5-9673-8D128202ED48}" dt="2026-03-22T10:38:30.194" v="1445" actId="14100"/>
          <ac:spMkLst>
            <pc:docMk/>
            <pc:sldMk cId="2337167112" sldId="2147480778"/>
            <ac:spMk id="11" creationId="{686ED2D5-2F58-9F5F-4FAF-B87454F55445}"/>
          </ac:spMkLst>
        </pc:spChg>
        <pc:picChg chg="add mod ord">
          <ac:chgData name="Yoel Kortick" userId="167978f5-7f40-4909-85d5-d4149554ad4e" providerId="ADAL" clId="{D5FD8459-2B5C-48A5-9673-8D128202ED48}" dt="2026-03-22T10:38:32.434" v="1446" actId="208"/>
          <ac:picMkLst>
            <pc:docMk/>
            <pc:sldMk cId="2337167112" sldId="2147480778"/>
            <ac:picMk id="5" creationId="{57031B52-5DBB-EA57-8F42-D038F686A520}"/>
          </ac:picMkLst>
        </pc:picChg>
        <pc:picChg chg="del">
          <ac:chgData name="Yoel Kortick" userId="167978f5-7f40-4909-85d5-d4149554ad4e" providerId="ADAL" clId="{D5FD8459-2B5C-48A5-9673-8D128202ED48}" dt="2026-03-22T10:37:47.466" v="1389" actId="478"/>
          <ac:picMkLst>
            <pc:docMk/>
            <pc:sldMk cId="2337167112" sldId="2147480778"/>
            <ac:picMk id="9" creationId="{36A88D00-9307-E638-A16F-FF4B809EC34A}"/>
          </ac:picMkLst>
        </pc:picChg>
        <pc:cxnChg chg="del">
          <ac:chgData name="Yoel Kortick" userId="167978f5-7f40-4909-85d5-d4149554ad4e" providerId="ADAL" clId="{D5FD8459-2B5C-48A5-9673-8D128202ED48}" dt="2026-03-22T10:39:01.100" v="1447" actId="478"/>
          <ac:cxnSpMkLst>
            <pc:docMk/>
            <pc:sldMk cId="2337167112" sldId="2147480778"/>
            <ac:cxnSpMk id="12" creationId="{9E13EC20-A97B-AEBA-120C-683F9969A593}"/>
          </ac:cxnSpMkLst>
        </pc:cxnChg>
      </pc:sldChg>
      <pc:sldChg chg="addSp delSp modSp add mod">
        <pc:chgData name="Yoel Kortick" userId="167978f5-7f40-4909-85d5-d4149554ad4e" providerId="ADAL" clId="{D5FD8459-2B5C-48A5-9673-8D128202ED48}" dt="2026-03-22T13:52:02.646" v="1810" actId="20577"/>
        <pc:sldMkLst>
          <pc:docMk/>
          <pc:sldMk cId="3126586290" sldId="2147480779"/>
        </pc:sldMkLst>
        <pc:spChg chg="mod">
          <ac:chgData name="Yoel Kortick" userId="167978f5-7f40-4909-85d5-d4149554ad4e" providerId="ADAL" clId="{D5FD8459-2B5C-48A5-9673-8D128202ED48}" dt="2026-03-22T10:39:49.925" v="1490" actId="20577"/>
          <ac:spMkLst>
            <pc:docMk/>
            <pc:sldMk cId="3126586290" sldId="2147480779"/>
            <ac:spMk id="4" creationId="{E602D65A-4ECD-1058-0BFB-8ACF02D04267}"/>
          </ac:spMkLst>
        </pc:spChg>
        <pc:spChg chg="del">
          <ac:chgData name="Yoel Kortick" userId="167978f5-7f40-4909-85d5-d4149554ad4e" providerId="ADAL" clId="{D5FD8459-2B5C-48A5-9673-8D128202ED48}" dt="2026-03-22T10:40:06.092" v="1499" actId="478"/>
          <ac:spMkLst>
            <pc:docMk/>
            <pc:sldMk cId="3126586290" sldId="2147480779"/>
            <ac:spMk id="6" creationId="{0A41F828-5D35-6BD0-E9C3-55633C33120F}"/>
          </ac:spMkLst>
        </pc:spChg>
        <pc:spChg chg="add mod">
          <ac:chgData name="Yoel Kortick" userId="167978f5-7f40-4909-85d5-d4149554ad4e" providerId="ADAL" clId="{D5FD8459-2B5C-48A5-9673-8D128202ED48}" dt="2026-03-22T13:52:02.646" v="1810" actId="20577"/>
          <ac:spMkLst>
            <pc:docMk/>
            <pc:sldMk cId="3126586290" sldId="2147480779"/>
            <ac:spMk id="6" creationId="{A6CD7EF9-5ED8-5B34-3ED2-CBE1CF20178D}"/>
          </ac:spMkLst>
        </pc:spChg>
        <pc:spChg chg="mod">
          <ac:chgData name="Yoel Kortick" userId="167978f5-7f40-4909-85d5-d4149554ad4e" providerId="ADAL" clId="{D5FD8459-2B5C-48A5-9673-8D128202ED48}" dt="2026-03-22T13:51:13.263" v="1677" actId="1035"/>
          <ac:spMkLst>
            <pc:docMk/>
            <pc:sldMk cId="3126586290" sldId="2147480779"/>
            <ac:spMk id="7" creationId="{A2542BC0-521B-10FF-D63E-91CE55E1232D}"/>
          </ac:spMkLst>
        </pc:spChg>
        <pc:spChg chg="del">
          <ac:chgData name="Yoel Kortick" userId="167978f5-7f40-4909-85d5-d4149554ad4e" providerId="ADAL" clId="{D5FD8459-2B5C-48A5-9673-8D128202ED48}" dt="2026-03-22T10:40:08.646" v="1500" actId="478"/>
          <ac:spMkLst>
            <pc:docMk/>
            <pc:sldMk cId="3126586290" sldId="2147480779"/>
            <ac:spMk id="8" creationId="{10290EC0-92DA-409B-EFEB-B2A9B0C89B74}"/>
          </ac:spMkLst>
        </pc:spChg>
        <pc:spChg chg="add mod">
          <ac:chgData name="Yoel Kortick" userId="167978f5-7f40-4909-85d5-d4149554ad4e" providerId="ADAL" clId="{D5FD8459-2B5C-48A5-9673-8D128202ED48}" dt="2026-03-22T13:51:13.263" v="1677" actId="1035"/>
          <ac:spMkLst>
            <pc:docMk/>
            <pc:sldMk cId="3126586290" sldId="2147480779"/>
            <ac:spMk id="10" creationId="{ECF7028D-D086-1CCD-789D-92D543972BB9}"/>
          </ac:spMkLst>
        </pc:spChg>
        <pc:spChg chg="del">
          <ac:chgData name="Yoel Kortick" userId="167978f5-7f40-4909-85d5-d4149554ad4e" providerId="ADAL" clId="{D5FD8459-2B5C-48A5-9673-8D128202ED48}" dt="2026-03-22T10:40:11.036" v="1501" actId="478"/>
          <ac:spMkLst>
            <pc:docMk/>
            <pc:sldMk cId="3126586290" sldId="2147480779"/>
            <ac:spMk id="11" creationId="{DE09D875-296D-F98E-BC75-35E562311DD9}"/>
          </ac:spMkLst>
        </pc:spChg>
        <pc:picChg chg="del">
          <ac:chgData name="Yoel Kortick" userId="167978f5-7f40-4909-85d5-d4149554ad4e" providerId="ADAL" clId="{D5FD8459-2B5C-48A5-9673-8D128202ED48}" dt="2026-03-22T10:39:51.836" v="1491" actId="478"/>
          <ac:picMkLst>
            <pc:docMk/>
            <pc:sldMk cId="3126586290" sldId="2147480779"/>
            <ac:picMk id="5" creationId="{A4E71348-3DE2-F543-A947-AC394080B2F6}"/>
          </ac:picMkLst>
        </pc:picChg>
        <pc:picChg chg="add mod ord">
          <ac:chgData name="Yoel Kortick" userId="167978f5-7f40-4909-85d5-d4149554ad4e" providerId="ADAL" clId="{D5FD8459-2B5C-48A5-9673-8D128202ED48}" dt="2026-03-22T13:51:13.263" v="1677" actId="1035"/>
          <ac:picMkLst>
            <pc:docMk/>
            <pc:sldMk cId="3126586290" sldId="2147480779"/>
            <ac:picMk id="5" creationId="{AD00234F-83C6-AC70-3AEF-37FB0AB902ED}"/>
          </ac:picMkLst>
        </pc:picChg>
        <pc:picChg chg="add del mod ord">
          <ac:chgData name="Yoel Kortick" userId="167978f5-7f40-4909-85d5-d4149554ad4e" providerId="ADAL" clId="{D5FD8459-2B5C-48A5-9673-8D128202ED48}" dt="2026-03-22T13:48:56.557" v="1640" actId="478"/>
          <ac:picMkLst>
            <pc:docMk/>
            <pc:sldMk cId="3126586290" sldId="2147480779"/>
            <ac:picMk id="9" creationId="{E3802FAB-E732-CB30-16F4-2A21757CEA4E}"/>
          </ac:picMkLst>
        </pc:picChg>
        <pc:picChg chg="add mod">
          <ac:chgData name="Yoel Kortick" userId="167978f5-7f40-4909-85d5-d4149554ad4e" providerId="ADAL" clId="{D5FD8459-2B5C-48A5-9673-8D128202ED48}" dt="2026-03-22T13:51:51.593" v="1808" actId="208"/>
          <ac:picMkLst>
            <pc:docMk/>
            <pc:sldMk cId="3126586290" sldId="2147480779"/>
            <ac:picMk id="11" creationId="{BE27AB89-85F8-8A75-5E9E-1A297324B57B}"/>
          </ac:picMkLst>
        </pc:picChg>
        <pc:cxnChg chg="add mod">
          <ac:chgData name="Yoel Kortick" userId="167978f5-7f40-4909-85d5-d4149554ad4e" providerId="ADAL" clId="{D5FD8459-2B5C-48A5-9673-8D128202ED48}" dt="2026-03-22T13:51:13.263" v="1677" actId="1035"/>
          <ac:cxnSpMkLst>
            <pc:docMk/>
            <pc:sldMk cId="3126586290" sldId="2147480779"/>
            <ac:cxnSpMk id="12" creationId="{28D6E59F-2478-C2D4-0354-3270BE19259A}"/>
          </ac:cxnSpMkLst>
        </pc:cxnChg>
      </pc:sldChg>
      <pc:sldChg chg="addSp delSp modSp add mod">
        <pc:chgData name="Yoel Kortick" userId="167978f5-7f40-4909-85d5-d4149554ad4e" providerId="ADAL" clId="{D5FD8459-2B5C-48A5-9673-8D128202ED48}" dt="2026-03-22T14:18:43.799" v="2393" actId="11529"/>
        <pc:sldMkLst>
          <pc:docMk/>
          <pc:sldMk cId="2661110313" sldId="2147480780"/>
        </pc:sldMkLst>
        <pc:spChg chg="mod">
          <ac:chgData name="Yoel Kortick" userId="167978f5-7f40-4909-85d5-d4149554ad4e" providerId="ADAL" clId="{D5FD8459-2B5C-48A5-9673-8D128202ED48}" dt="2026-03-22T14:17:56.639" v="2387" actId="20577"/>
          <ac:spMkLst>
            <pc:docMk/>
            <pc:sldMk cId="2661110313" sldId="2147480780"/>
            <ac:spMk id="5" creationId="{B50B6EFE-24FA-A70D-832B-D98070BE0926}"/>
          </ac:spMkLst>
        </pc:spChg>
        <pc:spChg chg="add">
          <ac:chgData name="Yoel Kortick" userId="167978f5-7f40-4909-85d5-d4149554ad4e" providerId="ADAL" clId="{D5FD8459-2B5C-48A5-9673-8D128202ED48}" dt="2026-03-22T14:18:43.799" v="2393" actId="11529"/>
          <ac:spMkLst>
            <pc:docMk/>
            <pc:sldMk cId="2661110313" sldId="2147480780"/>
            <ac:spMk id="7" creationId="{65219917-0931-1858-DE8C-D0E0C7212E35}"/>
          </ac:spMkLst>
        </pc:spChg>
        <pc:picChg chg="del">
          <ac:chgData name="Yoel Kortick" userId="167978f5-7f40-4909-85d5-d4149554ad4e" providerId="ADAL" clId="{D5FD8459-2B5C-48A5-9673-8D128202ED48}" dt="2026-03-22T14:18:23.779" v="2388" actId="478"/>
          <ac:picMkLst>
            <pc:docMk/>
            <pc:sldMk cId="2661110313" sldId="2147480780"/>
            <ac:picMk id="4" creationId="{249061CC-8439-33C0-F65D-3544C323F966}"/>
          </ac:picMkLst>
        </pc:picChg>
        <pc:picChg chg="add mod">
          <ac:chgData name="Yoel Kortick" userId="167978f5-7f40-4909-85d5-d4149554ad4e" providerId="ADAL" clId="{D5FD8459-2B5C-48A5-9673-8D128202ED48}" dt="2026-03-22T14:18:34.057" v="2392" actId="208"/>
          <ac:picMkLst>
            <pc:docMk/>
            <pc:sldMk cId="2661110313" sldId="2147480780"/>
            <ac:picMk id="6" creationId="{E7C0689E-77C2-2774-3A73-E956F9E63D46}"/>
          </ac:picMkLst>
        </pc:picChg>
      </pc:sldChg>
      <pc:sldChg chg="addSp delSp modSp add mod">
        <pc:chgData name="Yoel Kortick" userId="167978f5-7f40-4909-85d5-d4149554ad4e" providerId="ADAL" clId="{D5FD8459-2B5C-48A5-9673-8D128202ED48}" dt="2026-03-22T14:19:44.691" v="2403" actId="208"/>
        <pc:sldMkLst>
          <pc:docMk/>
          <pc:sldMk cId="2414307399" sldId="2147480781"/>
        </pc:sldMkLst>
        <pc:spChg chg="mod">
          <ac:chgData name="Yoel Kortick" userId="167978f5-7f40-4909-85d5-d4149554ad4e" providerId="ADAL" clId="{D5FD8459-2B5C-48A5-9673-8D128202ED48}" dt="2026-03-22T14:19:04.643" v="2396"/>
          <ac:spMkLst>
            <pc:docMk/>
            <pc:sldMk cId="2414307399" sldId="2147480781"/>
            <ac:spMk id="5" creationId="{09B91F3F-4DFC-5DF9-503A-77BC522890F6}"/>
          </ac:spMkLst>
        </pc:spChg>
        <pc:spChg chg="add">
          <ac:chgData name="Yoel Kortick" userId="167978f5-7f40-4909-85d5-d4149554ad4e" providerId="ADAL" clId="{D5FD8459-2B5C-48A5-9673-8D128202ED48}" dt="2026-03-22T14:19:42.740" v="2402" actId="11529"/>
          <ac:spMkLst>
            <pc:docMk/>
            <pc:sldMk cId="2414307399" sldId="2147480781"/>
            <ac:spMk id="7" creationId="{D038D594-8E6D-6319-7DF6-CCA46108C296}"/>
          </ac:spMkLst>
        </pc:spChg>
        <pc:picChg chg="del">
          <ac:chgData name="Yoel Kortick" userId="167978f5-7f40-4909-85d5-d4149554ad4e" providerId="ADAL" clId="{D5FD8459-2B5C-48A5-9673-8D128202ED48}" dt="2026-03-22T14:19:23.871" v="2397" actId="478"/>
          <ac:picMkLst>
            <pc:docMk/>
            <pc:sldMk cId="2414307399" sldId="2147480781"/>
            <ac:picMk id="4" creationId="{19739A09-7F87-A626-3B63-042A4696D0B2}"/>
          </ac:picMkLst>
        </pc:picChg>
        <pc:picChg chg="add mod ord">
          <ac:chgData name="Yoel Kortick" userId="167978f5-7f40-4909-85d5-d4149554ad4e" providerId="ADAL" clId="{D5FD8459-2B5C-48A5-9673-8D128202ED48}" dt="2026-03-22T14:19:44.691" v="2403" actId="208"/>
          <ac:picMkLst>
            <pc:docMk/>
            <pc:sldMk cId="2414307399" sldId="2147480781"/>
            <ac:picMk id="6" creationId="{E4380CB1-F6D8-51BC-B46F-B9C5796EF2C4}"/>
          </ac:picMkLst>
        </pc:picChg>
      </pc:sldChg>
      <pc:sldChg chg="addSp delSp modSp add mod">
        <pc:chgData name="Yoel Kortick" userId="167978f5-7f40-4909-85d5-d4149554ad4e" providerId="ADAL" clId="{D5FD8459-2B5C-48A5-9673-8D128202ED48}" dt="2026-03-22T14:55:48.588" v="2492" actId="208"/>
        <pc:sldMkLst>
          <pc:docMk/>
          <pc:sldMk cId="2117372430" sldId="2147480782"/>
        </pc:sldMkLst>
        <pc:spChg chg="mod">
          <ac:chgData name="Yoel Kortick" userId="167978f5-7f40-4909-85d5-d4149554ad4e" providerId="ADAL" clId="{D5FD8459-2B5C-48A5-9673-8D128202ED48}" dt="2026-03-22T14:53:31.775" v="2450" actId="20577"/>
          <ac:spMkLst>
            <pc:docMk/>
            <pc:sldMk cId="2117372430" sldId="2147480782"/>
            <ac:spMk id="2" creationId="{C3D23EA6-C293-8C92-0006-D60224ADE475}"/>
          </ac:spMkLst>
        </pc:spChg>
        <pc:spChg chg="mod">
          <ac:chgData name="Yoel Kortick" userId="167978f5-7f40-4909-85d5-d4149554ad4e" providerId="ADAL" clId="{D5FD8459-2B5C-48A5-9673-8D128202ED48}" dt="2026-03-22T14:54:46.629" v="2489" actId="1076"/>
          <ac:spMkLst>
            <pc:docMk/>
            <pc:sldMk cId="2117372430" sldId="2147480782"/>
            <ac:spMk id="9" creationId="{9CE8AAEF-C4A3-4107-E36A-D76E8241C28F}"/>
          </ac:spMkLst>
        </pc:spChg>
        <pc:spChg chg="mod">
          <ac:chgData name="Yoel Kortick" userId="167978f5-7f40-4909-85d5-d4149554ad4e" providerId="ADAL" clId="{D5FD8459-2B5C-48A5-9673-8D128202ED48}" dt="2026-03-22T14:52:41.275" v="2428" actId="13926"/>
          <ac:spMkLst>
            <pc:docMk/>
            <pc:sldMk cId="2117372430" sldId="2147480782"/>
            <ac:spMk id="10" creationId="{E900E392-E990-D458-B19E-ADC98D7B1F30}"/>
          </ac:spMkLst>
        </pc:spChg>
        <pc:spChg chg="mod">
          <ac:chgData name="Yoel Kortick" userId="167978f5-7f40-4909-85d5-d4149554ad4e" providerId="ADAL" clId="{D5FD8459-2B5C-48A5-9673-8D128202ED48}" dt="2026-03-22T14:54:56.413" v="2491" actId="14100"/>
          <ac:spMkLst>
            <pc:docMk/>
            <pc:sldMk cId="2117372430" sldId="2147480782"/>
            <ac:spMk id="12" creationId="{FCB4B083-DE93-0BEB-F923-781FB6AFED4E}"/>
          </ac:spMkLst>
        </pc:spChg>
        <pc:picChg chg="del">
          <ac:chgData name="Yoel Kortick" userId="167978f5-7f40-4909-85d5-d4149554ad4e" providerId="ADAL" clId="{D5FD8459-2B5C-48A5-9673-8D128202ED48}" dt="2026-03-22T14:51:32.205" v="2420" actId="478"/>
          <ac:picMkLst>
            <pc:docMk/>
            <pc:sldMk cId="2117372430" sldId="2147480782"/>
            <ac:picMk id="5" creationId="{91B6C8E5-A062-12E5-12BE-DBC8D7C917DB}"/>
          </ac:picMkLst>
        </pc:picChg>
        <pc:picChg chg="add mod">
          <ac:chgData name="Yoel Kortick" userId="167978f5-7f40-4909-85d5-d4149554ad4e" providerId="ADAL" clId="{D5FD8459-2B5C-48A5-9673-8D128202ED48}" dt="2026-03-22T14:51:37.878" v="2423" actId="208"/>
          <ac:picMkLst>
            <pc:docMk/>
            <pc:sldMk cId="2117372430" sldId="2147480782"/>
            <ac:picMk id="6" creationId="{BDF42C50-B6C6-2E3A-3EBD-AF9E874D99E1}"/>
          </ac:picMkLst>
        </pc:picChg>
        <pc:picChg chg="add mod ord">
          <ac:chgData name="Yoel Kortick" userId="167978f5-7f40-4909-85d5-d4149554ad4e" providerId="ADAL" clId="{D5FD8459-2B5C-48A5-9673-8D128202ED48}" dt="2026-03-22T14:55:48.588" v="2492" actId="208"/>
          <ac:picMkLst>
            <pc:docMk/>
            <pc:sldMk cId="2117372430" sldId="2147480782"/>
            <ac:picMk id="8" creationId="{9B23D573-2E26-64F9-CB59-14714BF8578C}"/>
          </ac:picMkLst>
        </pc:picChg>
        <pc:picChg chg="del">
          <ac:chgData name="Yoel Kortick" userId="167978f5-7f40-4909-85d5-d4149554ad4e" providerId="ADAL" clId="{D5FD8459-2B5C-48A5-9673-8D128202ED48}" dt="2026-03-22T14:54:36.356" v="2451" actId="478"/>
          <ac:picMkLst>
            <pc:docMk/>
            <pc:sldMk cId="2117372430" sldId="2147480782"/>
            <ac:picMk id="11" creationId="{2C620DB3-DEA0-023B-86CF-F98F1B81FA5E}"/>
          </ac:picMkLst>
        </pc:picChg>
      </pc:sldChg>
      <pc:sldChg chg="addSp delSp modSp add mod">
        <pc:chgData name="Yoel Kortick" userId="167978f5-7f40-4909-85d5-d4149554ad4e" providerId="ADAL" clId="{D5FD8459-2B5C-48A5-9673-8D128202ED48}" dt="2026-03-22T14:56:56.456" v="2500" actId="208"/>
        <pc:sldMkLst>
          <pc:docMk/>
          <pc:sldMk cId="845152435" sldId="2147480783"/>
        </pc:sldMkLst>
        <pc:spChg chg="mod">
          <ac:chgData name="Yoel Kortick" userId="167978f5-7f40-4909-85d5-d4149554ad4e" providerId="ADAL" clId="{D5FD8459-2B5C-48A5-9673-8D128202ED48}" dt="2026-03-22T14:56:12.800" v="2496" actId="20577"/>
          <ac:spMkLst>
            <pc:docMk/>
            <pc:sldMk cId="845152435" sldId="2147480783"/>
            <ac:spMk id="5" creationId="{BFE7D725-3BF0-1716-605A-2DAFC3438938}"/>
          </ac:spMkLst>
        </pc:spChg>
        <pc:picChg chg="del">
          <ac:chgData name="Yoel Kortick" userId="167978f5-7f40-4909-85d5-d4149554ad4e" providerId="ADAL" clId="{D5FD8459-2B5C-48A5-9673-8D128202ED48}" dt="2026-03-22T14:56:52.522" v="2497" actId="478"/>
          <ac:picMkLst>
            <pc:docMk/>
            <pc:sldMk cId="845152435" sldId="2147480783"/>
            <ac:picMk id="4" creationId="{CF900D5F-C8B9-FB7B-E102-3BBD89288800}"/>
          </ac:picMkLst>
        </pc:picChg>
        <pc:picChg chg="add mod ord">
          <ac:chgData name="Yoel Kortick" userId="167978f5-7f40-4909-85d5-d4149554ad4e" providerId="ADAL" clId="{D5FD8459-2B5C-48A5-9673-8D128202ED48}" dt="2026-03-22T14:56:56.456" v="2500" actId="208"/>
          <ac:picMkLst>
            <pc:docMk/>
            <pc:sldMk cId="845152435" sldId="2147480783"/>
            <ac:picMk id="6" creationId="{5469D68B-1B41-37E7-69FD-996FC9DEB6DA}"/>
          </ac:picMkLst>
        </pc:picChg>
      </pc:sldChg>
      <pc:sldChg chg="addSp delSp modSp add mod">
        <pc:chgData name="Yoel Kortick" userId="167978f5-7f40-4909-85d5-d4149554ad4e" providerId="ADAL" clId="{D5FD8459-2B5C-48A5-9673-8D128202ED48}" dt="2026-03-22T15:32:02.035" v="3079" actId="478"/>
        <pc:sldMkLst>
          <pc:docMk/>
          <pc:sldMk cId="1613624370" sldId="2147480784"/>
        </pc:sldMkLst>
        <pc:spChg chg="del">
          <ac:chgData name="Yoel Kortick" userId="167978f5-7f40-4909-85d5-d4149554ad4e" providerId="ADAL" clId="{D5FD8459-2B5C-48A5-9673-8D128202ED48}" dt="2026-03-22T15:31:31.430" v="3049" actId="478"/>
          <ac:spMkLst>
            <pc:docMk/>
            <pc:sldMk cId="1613624370" sldId="2147480784"/>
            <ac:spMk id="4" creationId="{19D51493-954C-3FAE-2CB8-E75ADAA81AEE}"/>
          </ac:spMkLst>
        </pc:spChg>
        <pc:spChg chg="add del mod">
          <ac:chgData name="Yoel Kortick" userId="167978f5-7f40-4909-85d5-d4149554ad4e" providerId="ADAL" clId="{D5FD8459-2B5C-48A5-9673-8D128202ED48}" dt="2026-03-22T15:31:33.121" v="3050" actId="478"/>
          <ac:spMkLst>
            <pc:docMk/>
            <pc:sldMk cId="1613624370" sldId="2147480784"/>
            <ac:spMk id="5" creationId="{B9C3FF01-B514-B36E-AF77-BA6C8A9628CF}"/>
          </ac:spMkLst>
        </pc:spChg>
        <pc:spChg chg="del">
          <ac:chgData name="Yoel Kortick" userId="167978f5-7f40-4909-85d5-d4149554ad4e" providerId="ADAL" clId="{D5FD8459-2B5C-48A5-9673-8D128202ED48}" dt="2026-03-22T15:32:02.035" v="3079" actId="478"/>
          <ac:spMkLst>
            <pc:docMk/>
            <pc:sldMk cId="1613624370" sldId="2147480784"/>
            <ac:spMk id="7" creationId="{8B9BCCA8-A7C7-56DF-D128-21FE8F922C6F}"/>
          </ac:spMkLst>
        </pc:spChg>
        <pc:spChg chg="del">
          <ac:chgData name="Yoel Kortick" userId="167978f5-7f40-4909-85d5-d4149554ad4e" providerId="ADAL" clId="{D5FD8459-2B5C-48A5-9673-8D128202ED48}" dt="2026-03-22T15:31:35.537" v="3052" actId="478"/>
          <ac:spMkLst>
            <pc:docMk/>
            <pc:sldMk cId="1613624370" sldId="2147480784"/>
            <ac:spMk id="8" creationId="{944F002F-EB0F-D230-FD45-38EC38882E4D}"/>
          </ac:spMkLst>
        </pc:spChg>
        <pc:spChg chg="mod">
          <ac:chgData name="Yoel Kortick" userId="167978f5-7f40-4909-85d5-d4149554ad4e" providerId="ADAL" clId="{D5FD8459-2B5C-48A5-9673-8D128202ED48}" dt="2026-03-22T15:31:41.327" v="3070" actId="1035"/>
          <ac:spMkLst>
            <pc:docMk/>
            <pc:sldMk cId="1613624370" sldId="2147480784"/>
            <ac:spMk id="9" creationId="{F9C1CC05-9205-2FB5-B093-8C289F3B4645}"/>
          </ac:spMkLst>
        </pc:spChg>
        <pc:spChg chg="mod">
          <ac:chgData name="Yoel Kortick" userId="167978f5-7f40-4909-85d5-d4149554ad4e" providerId="ADAL" clId="{D5FD8459-2B5C-48A5-9673-8D128202ED48}" dt="2026-03-22T15:31:55.195" v="3076" actId="14100"/>
          <ac:spMkLst>
            <pc:docMk/>
            <pc:sldMk cId="1613624370" sldId="2147480784"/>
            <ac:spMk id="12" creationId="{95A911A6-C154-5CAA-5C65-7D392EA933CD}"/>
          </ac:spMkLst>
        </pc:spChg>
        <pc:picChg chg="del">
          <ac:chgData name="Yoel Kortick" userId="167978f5-7f40-4909-85d5-d4149554ad4e" providerId="ADAL" clId="{D5FD8459-2B5C-48A5-9673-8D128202ED48}" dt="2026-03-22T15:31:33.797" v="3051" actId="478"/>
          <ac:picMkLst>
            <pc:docMk/>
            <pc:sldMk cId="1613624370" sldId="2147480784"/>
            <ac:picMk id="6" creationId="{620A3F6B-7E5D-4611-0EF6-51A4F5BB5DE6}"/>
          </ac:picMkLst>
        </pc:picChg>
        <pc:picChg chg="del">
          <ac:chgData name="Yoel Kortick" userId="167978f5-7f40-4909-85d5-d4149554ad4e" providerId="ADAL" clId="{D5FD8459-2B5C-48A5-9673-8D128202ED48}" dt="2026-03-22T15:31:45.351" v="3071" actId="478"/>
          <ac:picMkLst>
            <pc:docMk/>
            <pc:sldMk cId="1613624370" sldId="2147480784"/>
            <ac:picMk id="11" creationId="{CA5435C7-1FC4-9F0C-382E-024313E6F94E}"/>
          </ac:picMkLst>
        </pc:picChg>
        <pc:picChg chg="add mod ord">
          <ac:chgData name="Yoel Kortick" userId="167978f5-7f40-4909-85d5-d4149554ad4e" providerId="ADAL" clId="{D5FD8459-2B5C-48A5-9673-8D128202ED48}" dt="2026-03-22T15:31:59.613" v="3078" actId="167"/>
          <ac:picMkLst>
            <pc:docMk/>
            <pc:sldMk cId="1613624370" sldId="2147480784"/>
            <ac:picMk id="13" creationId="{079DDAF1-44EA-83E9-7D07-A4AF765E2F44}"/>
          </ac:picMkLst>
        </pc:picChg>
      </pc:sldChg>
      <pc:sldChg chg="addSp delSp modSp add mod">
        <pc:chgData name="Yoel Kortick" userId="167978f5-7f40-4909-85d5-d4149554ad4e" providerId="ADAL" clId="{D5FD8459-2B5C-48A5-9673-8D128202ED48}" dt="2026-03-22T15:35:23.987" v="3122" actId="1036"/>
        <pc:sldMkLst>
          <pc:docMk/>
          <pc:sldMk cId="1726001513" sldId="2147480785"/>
        </pc:sldMkLst>
        <pc:spChg chg="mod">
          <ac:chgData name="Yoel Kortick" userId="167978f5-7f40-4909-85d5-d4149554ad4e" providerId="ADAL" clId="{D5FD8459-2B5C-48A5-9673-8D128202ED48}" dt="2026-03-22T15:35:23.987" v="3122" actId="1036"/>
          <ac:spMkLst>
            <pc:docMk/>
            <pc:sldMk cId="1726001513" sldId="2147480785"/>
            <ac:spMk id="12" creationId="{6B52CEEC-D745-64D3-497E-AB5EAF9D02DC}"/>
          </ac:spMkLst>
        </pc:spChg>
        <pc:picChg chg="add mod ord">
          <ac:chgData name="Yoel Kortick" userId="167978f5-7f40-4909-85d5-d4149554ad4e" providerId="ADAL" clId="{D5FD8459-2B5C-48A5-9673-8D128202ED48}" dt="2026-03-22T15:35:03.605" v="3117" actId="167"/>
          <ac:picMkLst>
            <pc:docMk/>
            <pc:sldMk cId="1726001513" sldId="2147480785"/>
            <ac:picMk id="4" creationId="{A46EC147-9057-74B6-6819-8A59C7D362AB}"/>
          </ac:picMkLst>
        </pc:picChg>
        <pc:picChg chg="del">
          <ac:chgData name="Yoel Kortick" userId="167978f5-7f40-4909-85d5-d4149554ad4e" providerId="ADAL" clId="{D5FD8459-2B5C-48A5-9673-8D128202ED48}" dt="2026-03-22T15:34:47.349" v="3108" actId="478"/>
          <ac:picMkLst>
            <pc:docMk/>
            <pc:sldMk cId="1726001513" sldId="2147480785"/>
            <ac:picMk id="13" creationId="{D485AB2B-DEC4-1245-8029-FD122A6FF3C8}"/>
          </ac:picMkLst>
        </pc:picChg>
      </pc:sldChg>
      <pc:sldChg chg="addSp delSp modSp add mod">
        <pc:chgData name="Yoel Kortick" userId="167978f5-7f40-4909-85d5-d4149554ad4e" providerId="ADAL" clId="{D5FD8459-2B5C-48A5-9673-8D128202ED48}" dt="2026-03-22T15:38:04.834" v="3175" actId="208"/>
        <pc:sldMkLst>
          <pc:docMk/>
          <pc:sldMk cId="796080289" sldId="2147480786"/>
        </pc:sldMkLst>
        <pc:spChg chg="mod">
          <ac:chgData name="Yoel Kortick" userId="167978f5-7f40-4909-85d5-d4149554ad4e" providerId="ADAL" clId="{D5FD8459-2B5C-48A5-9673-8D128202ED48}" dt="2026-03-22T15:38:02.467" v="3174" actId="1076"/>
          <ac:spMkLst>
            <pc:docMk/>
            <pc:sldMk cId="796080289" sldId="2147480786"/>
            <ac:spMk id="12" creationId="{5FD4A7D1-80B6-8680-2EB8-DBAD128725C2}"/>
          </ac:spMkLst>
        </pc:spChg>
        <pc:picChg chg="del">
          <ac:chgData name="Yoel Kortick" userId="167978f5-7f40-4909-85d5-d4149554ad4e" providerId="ADAL" clId="{D5FD8459-2B5C-48A5-9673-8D128202ED48}" dt="2026-03-22T15:37:50.781" v="3168" actId="478"/>
          <ac:picMkLst>
            <pc:docMk/>
            <pc:sldMk cId="796080289" sldId="2147480786"/>
            <ac:picMk id="4" creationId="{4760965F-51AE-93F3-005E-34305663FD53}"/>
          </ac:picMkLst>
        </pc:picChg>
        <pc:picChg chg="add mod ord">
          <ac:chgData name="Yoel Kortick" userId="167978f5-7f40-4909-85d5-d4149554ad4e" providerId="ADAL" clId="{D5FD8459-2B5C-48A5-9673-8D128202ED48}" dt="2026-03-22T15:38:04.834" v="3175" actId="208"/>
          <ac:picMkLst>
            <pc:docMk/>
            <pc:sldMk cId="796080289" sldId="2147480786"/>
            <ac:picMk id="5" creationId="{8A6AFC1F-D80A-5C5F-85C2-B5417B692E52}"/>
          </ac:picMkLst>
        </pc:picChg>
      </pc:sldChg>
      <pc:sldChg chg="addSp delSp modSp add mod">
        <pc:chgData name="Yoel Kortick" userId="167978f5-7f40-4909-85d5-d4149554ad4e" providerId="ADAL" clId="{D5FD8459-2B5C-48A5-9673-8D128202ED48}" dt="2026-03-22T15:42:45.129" v="3250" actId="14100"/>
        <pc:sldMkLst>
          <pc:docMk/>
          <pc:sldMk cId="4257663313" sldId="2147480787"/>
        </pc:sldMkLst>
        <pc:spChg chg="mod">
          <ac:chgData name="Yoel Kortick" userId="167978f5-7f40-4909-85d5-d4149554ad4e" providerId="ADAL" clId="{D5FD8459-2B5C-48A5-9673-8D128202ED48}" dt="2026-03-22T15:42:45.129" v="3250" actId="14100"/>
          <ac:spMkLst>
            <pc:docMk/>
            <pc:sldMk cId="4257663313" sldId="2147480787"/>
            <ac:spMk id="12" creationId="{632F756D-FDB8-47B4-67CB-8A77BB0EE0C3}"/>
          </ac:spMkLst>
        </pc:spChg>
        <pc:picChg chg="add mod ord">
          <ac:chgData name="Yoel Kortick" userId="167978f5-7f40-4909-85d5-d4149554ad4e" providerId="ADAL" clId="{D5FD8459-2B5C-48A5-9673-8D128202ED48}" dt="2026-03-22T15:42:38.915" v="3248" actId="167"/>
          <ac:picMkLst>
            <pc:docMk/>
            <pc:sldMk cId="4257663313" sldId="2147480787"/>
            <ac:picMk id="4" creationId="{C6A9575E-CB51-4C22-CA24-0A428146AD7C}"/>
          </ac:picMkLst>
        </pc:picChg>
        <pc:picChg chg="del">
          <ac:chgData name="Yoel Kortick" userId="167978f5-7f40-4909-85d5-d4149554ad4e" providerId="ADAL" clId="{D5FD8459-2B5C-48A5-9673-8D128202ED48}" dt="2026-03-22T15:42:29.646" v="3242" actId="478"/>
          <ac:picMkLst>
            <pc:docMk/>
            <pc:sldMk cId="4257663313" sldId="2147480787"/>
            <ac:picMk id="5" creationId="{EBD328D4-3DE1-595B-24DB-6E55A3C1BCB6}"/>
          </ac:picMkLst>
        </pc:picChg>
      </pc:sldChg>
      <pc:sldChg chg="addSp delSp modSp add mod">
        <pc:chgData name="Yoel Kortick" userId="167978f5-7f40-4909-85d5-d4149554ad4e" providerId="ADAL" clId="{D5FD8459-2B5C-48A5-9673-8D128202ED48}" dt="2026-03-22T15:46:32.915" v="3387" actId="6549"/>
        <pc:sldMkLst>
          <pc:docMk/>
          <pc:sldMk cId="3368223827" sldId="2147480788"/>
        </pc:sldMkLst>
        <pc:spChg chg="add mod">
          <ac:chgData name="Yoel Kortick" userId="167978f5-7f40-4909-85d5-d4149554ad4e" providerId="ADAL" clId="{D5FD8459-2B5C-48A5-9673-8D128202ED48}" dt="2026-03-22T15:46:27.016" v="3385" actId="14100"/>
          <ac:spMkLst>
            <pc:docMk/>
            <pc:sldMk cId="3368223827" sldId="2147480788"/>
            <ac:spMk id="6" creationId="{E8541F6B-FE14-CA70-75F5-F7EEB827C033}"/>
          </ac:spMkLst>
        </pc:spChg>
        <pc:spChg chg="mod">
          <ac:chgData name="Yoel Kortick" userId="167978f5-7f40-4909-85d5-d4149554ad4e" providerId="ADAL" clId="{D5FD8459-2B5C-48A5-9673-8D128202ED48}" dt="2026-03-22T15:46:32.915" v="3387" actId="6549"/>
          <ac:spMkLst>
            <pc:docMk/>
            <pc:sldMk cId="3368223827" sldId="2147480788"/>
            <ac:spMk id="9" creationId="{D5A2B439-F02A-DA10-78C5-CACFC507BBA7}"/>
          </ac:spMkLst>
        </pc:spChg>
        <pc:spChg chg="mod">
          <ac:chgData name="Yoel Kortick" userId="167978f5-7f40-4909-85d5-d4149554ad4e" providerId="ADAL" clId="{D5FD8459-2B5C-48A5-9673-8D128202ED48}" dt="2026-03-22T15:46:11.808" v="3302" actId="14100"/>
          <ac:spMkLst>
            <pc:docMk/>
            <pc:sldMk cId="3368223827" sldId="2147480788"/>
            <ac:spMk id="12" creationId="{BE433DBF-5140-F1C5-6800-88C2EE8ED073}"/>
          </ac:spMkLst>
        </pc:spChg>
        <pc:picChg chg="del">
          <ac:chgData name="Yoel Kortick" userId="167978f5-7f40-4909-85d5-d4149554ad4e" providerId="ADAL" clId="{D5FD8459-2B5C-48A5-9673-8D128202ED48}" dt="2026-03-22T15:45:51.119" v="3295" actId="478"/>
          <ac:picMkLst>
            <pc:docMk/>
            <pc:sldMk cId="3368223827" sldId="2147480788"/>
            <ac:picMk id="4" creationId="{D619A301-CDE0-D32C-34C8-15048A46784A}"/>
          </ac:picMkLst>
        </pc:picChg>
        <pc:picChg chg="add mod ord">
          <ac:chgData name="Yoel Kortick" userId="167978f5-7f40-4909-85d5-d4149554ad4e" providerId="ADAL" clId="{D5FD8459-2B5C-48A5-9673-8D128202ED48}" dt="2026-03-22T15:46:01.623" v="3300" actId="167"/>
          <ac:picMkLst>
            <pc:docMk/>
            <pc:sldMk cId="3368223827" sldId="2147480788"/>
            <ac:picMk id="5" creationId="{23B21AB9-D7AB-61C0-120F-1AF3AEBAE750}"/>
          </ac:picMkLst>
        </pc:picChg>
      </pc:sldChg>
      <pc:sldMasterChg chg="delSldLayout modSldLayout">
        <pc:chgData name="Yoel Kortick" userId="167978f5-7f40-4909-85d5-d4149554ad4e" providerId="ADAL" clId="{D5FD8459-2B5C-48A5-9673-8D128202ED48}" dt="2026-03-22T15:05:27.895" v="2660" actId="47"/>
        <pc:sldMasterMkLst>
          <pc:docMk/>
          <pc:sldMasterMk cId="1691894521" sldId="2147483966"/>
        </pc:sldMasterMkLst>
        <pc:sldLayoutChg chg="modSp mod">
          <pc:chgData name="Yoel Kortick" userId="167978f5-7f40-4909-85d5-d4149554ad4e" providerId="ADAL" clId="{D5FD8459-2B5C-48A5-9673-8D128202ED48}" dt="2026-03-22T09:22:32.694" v="64" actId="1036"/>
          <pc:sldLayoutMkLst>
            <pc:docMk/>
            <pc:sldMasterMk cId="1691894521" sldId="2147483966"/>
            <pc:sldLayoutMk cId="2805829425" sldId="2147484499"/>
          </pc:sldLayoutMkLst>
          <pc:spChg chg="mod">
            <ac:chgData name="Yoel Kortick" userId="167978f5-7f40-4909-85d5-d4149554ad4e" providerId="ADAL" clId="{D5FD8459-2B5C-48A5-9673-8D128202ED48}" dt="2026-03-22T09:22:32.694" v="64" actId="1036"/>
            <ac:spMkLst>
              <pc:docMk/>
              <pc:sldMasterMk cId="1691894521" sldId="2147483966"/>
              <pc:sldLayoutMk cId="2805829425" sldId="2147484499"/>
              <ac:spMk id="6" creationId="{4B303406-BC78-DA68-B53E-5531BCABC8B3}"/>
            </ac:spMkLst>
          </pc:spChg>
        </pc:sldLayoutChg>
        <pc:sldLayoutChg chg="del">
          <pc:chgData name="Yoel Kortick" userId="167978f5-7f40-4909-85d5-d4149554ad4e" providerId="ADAL" clId="{D5FD8459-2B5C-48A5-9673-8D128202ED48}" dt="2026-03-22T09:14:51.771" v="13" actId="47"/>
          <pc:sldLayoutMkLst>
            <pc:docMk/>
            <pc:sldMasterMk cId="1691894521" sldId="2147483966"/>
            <pc:sldLayoutMk cId="690774707" sldId="2147484662"/>
          </pc:sldLayoutMkLst>
        </pc:sldLayoutChg>
        <pc:sldLayoutChg chg="del">
          <pc:chgData name="Yoel Kortick" userId="167978f5-7f40-4909-85d5-d4149554ad4e" providerId="ADAL" clId="{D5FD8459-2B5C-48A5-9673-8D128202ED48}" dt="2026-03-22T09:21:04.994" v="53" actId="47"/>
          <pc:sldLayoutMkLst>
            <pc:docMk/>
            <pc:sldMasterMk cId="1691894521" sldId="2147483966"/>
            <pc:sldLayoutMk cId="2188225219" sldId="2147484663"/>
          </pc:sldLayoutMkLst>
        </pc:sldLayoutChg>
        <pc:sldLayoutChg chg="del">
          <pc:chgData name="Yoel Kortick" userId="167978f5-7f40-4909-85d5-d4149554ad4e" providerId="ADAL" clId="{D5FD8459-2B5C-48A5-9673-8D128202ED48}" dt="2026-03-22T09:21:50.304" v="63" actId="47"/>
          <pc:sldLayoutMkLst>
            <pc:docMk/>
            <pc:sldMasterMk cId="1691894521" sldId="2147483966"/>
            <pc:sldLayoutMk cId="3171588002" sldId="2147484664"/>
          </pc:sldLayoutMkLst>
        </pc:sldLayoutChg>
        <pc:sldLayoutChg chg="del">
          <pc:chgData name="Yoel Kortick" userId="167978f5-7f40-4909-85d5-d4149554ad4e" providerId="ADAL" clId="{D5FD8459-2B5C-48A5-9673-8D128202ED48}" dt="2026-03-22T15:04:54.285" v="2658" actId="47"/>
          <pc:sldLayoutMkLst>
            <pc:docMk/>
            <pc:sldMasterMk cId="1691894521" sldId="2147483966"/>
            <pc:sldLayoutMk cId="3928157334" sldId="2147484693"/>
          </pc:sldLayoutMkLst>
        </pc:sldLayoutChg>
        <pc:sldLayoutChg chg="del">
          <pc:chgData name="Yoel Kortick" userId="167978f5-7f40-4909-85d5-d4149554ad4e" providerId="ADAL" clId="{D5FD8459-2B5C-48A5-9673-8D128202ED48}" dt="2026-03-22T15:04:57.753" v="2659" actId="47"/>
          <pc:sldLayoutMkLst>
            <pc:docMk/>
            <pc:sldMasterMk cId="1691894521" sldId="2147483966"/>
            <pc:sldLayoutMk cId="1877383034" sldId="2147484694"/>
          </pc:sldLayoutMkLst>
        </pc:sldLayoutChg>
        <pc:sldLayoutChg chg="del">
          <pc:chgData name="Yoel Kortick" userId="167978f5-7f40-4909-85d5-d4149554ad4e" providerId="ADAL" clId="{D5FD8459-2B5C-48A5-9673-8D128202ED48}" dt="2026-03-22T15:05:27.895" v="2660" actId="47"/>
          <pc:sldLayoutMkLst>
            <pc:docMk/>
            <pc:sldMasterMk cId="1691894521" sldId="2147483966"/>
            <pc:sldLayoutMk cId="1387188944" sldId="2147484695"/>
          </pc:sldLayoutMkLst>
        </pc:sldLayoutChg>
        <pc:sldLayoutChg chg="del">
          <pc:chgData name="Yoel Kortick" userId="167978f5-7f40-4909-85d5-d4149554ad4e" providerId="ADAL" clId="{D5FD8459-2B5C-48A5-9673-8D128202ED48}" dt="2026-03-22T09:15:56.632" v="51" actId="2696"/>
          <pc:sldLayoutMkLst>
            <pc:docMk/>
            <pc:sldMasterMk cId="1691894521" sldId="2147483966"/>
            <pc:sldLayoutMk cId="564274246" sldId="214748470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23/03/2026</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48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55</a:t>
            </a:fld>
            <a:endParaRPr lang="en-GB"/>
          </a:p>
        </p:txBody>
      </p:sp>
    </p:spTree>
    <p:extLst>
      <p:ext uri="{BB962C8B-B14F-4D97-AF65-F5344CB8AC3E}">
        <p14:creationId xmlns:p14="http://schemas.microsoft.com/office/powerpoint/2010/main" val="325285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14966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51632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73124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377956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16964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8983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668973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98326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19332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7994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2058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88194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19992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466837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760903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2576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2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95548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316953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4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10021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5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57432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8626"/>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6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617398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7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895226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66773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2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443174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3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07736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4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07203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5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55161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6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516013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6618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4_Single image - 1 line only - Mint">
    <p:bg>
      <p:bgPr>
        <a:solidFill>
          <a:srgbClr val="FAF5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1DE1A-FEDF-1BE9-3E03-3E9F8E862D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104063" y="0"/>
            <a:ext cx="5087938" cy="6858000"/>
          </a:xfrm>
          <a:prstGeom prst="rect">
            <a:avLst/>
          </a:prstGeom>
        </p:spPr>
      </p:pic>
      <p:pic>
        <p:nvPicPr>
          <p:cNvPr id="10" name="Picture 9">
            <a:extLst>
              <a:ext uri="{FF2B5EF4-FFF2-40B4-BE49-F238E27FC236}">
                <a16:creationId xmlns:a16="http://schemas.microsoft.com/office/drawing/2014/main" id="{5F750CDF-31AB-E8C1-CF42-CAD926A8917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flipV="1">
            <a:off x="7918189" y="1414465"/>
            <a:ext cx="3699399" cy="4029075"/>
          </a:xfrm>
          <a:custGeom>
            <a:avLst/>
            <a:gdLst>
              <a:gd name="csX0" fmla="*/ 1154403 w 3699399"/>
              <a:gd name="csY0" fmla="*/ 840550 h 4029075"/>
              <a:gd name="csX1" fmla="*/ 1154405 w 3699399"/>
              <a:gd name="csY1" fmla="*/ 840378 h 4029075"/>
              <a:gd name="csX2" fmla="*/ 1154355 w 3699399"/>
              <a:gd name="csY2" fmla="*/ 840543 h 4029075"/>
              <a:gd name="csX3" fmla="*/ 1154867 w 3699399"/>
              <a:gd name="csY3" fmla="*/ 840612 h 4029075"/>
              <a:gd name="csX4" fmla="*/ 1154403 w 3699399"/>
              <a:gd name="csY4" fmla="*/ 840550 h 4029075"/>
              <a:gd name="csX5" fmla="*/ 1154402 w 3699399"/>
              <a:gd name="csY5" fmla="*/ 840608 h 4029075"/>
              <a:gd name="csX6" fmla="*/ 3184402 w 3699399"/>
              <a:gd name="csY6" fmla="*/ 2029099 h 4029075"/>
              <a:gd name="csX7" fmla="*/ 3699399 w 3699399"/>
              <a:gd name="csY7" fmla="*/ 1211982 h 4029075"/>
              <a:gd name="csX8" fmla="*/ 1629275 w 3699399"/>
              <a:gd name="csY8" fmla="*/ 0 h 4029075"/>
              <a:gd name="csX9" fmla="*/ 1400005 w 3699399"/>
              <a:gd name="csY9" fmla="*/ 335914 h 4029075"/>
              <a:gd name="csX10" fmla="*/ 1154405 w 3699399"/>
              <a:gd name="csY10" fmla="*/ 840378 h 4029075"/>
              <a:gd name="csX11" fmla="*/ 1154640 w 3699399"/>
              <a:gd name="csY11" fmla="*/ 840149 h 4029075"/>
              <a:gd name="csX12" fmla="*/ 3184402 w 3699399"/>
              <a:gd name="csY12" fmla="*/ 2029099 h 4029075"/>
              <a:gd name="csX13" fmla="*/ 566152 w 3699399"/>
              <a:gd name="csY13" fmla="*/ 3220887 h 4029075"/>
              <a:gd name="csX14" fmla="*/ 1131226 w 3699399"/>
              <a:gd name="csY14" fmla="*/ 3179359 h 4029075"/>
              <a:gd name="csX15" fmla="*/ 1037129 w 3699399"/>
              <a:gd name="csY15" fmla="*/ 2877570 h 4029075"/>
              <a:gd name="csX16" fmla="*/ 1004878 w 3699399"/>
              <a:gd name="csY16" fmla="*/ 1335172 h 4029075"/>
              <a:gd name="csX17" fmla="*/ 1154355 w 3699399"/>
              <a:gd name="csY17" fmla="*/ 840543 h 4029075"/>
              <a:gd name="csX18" fmla="*/ 875988 w 3699399"/>
              <a:gd name="csY18" fmla="*/ 802972 h 4029075"/>
              <a:gd name="csX19" fmla="*/ 590240 w 3699399"/>
              <a:gd name="csY19" fmla="*/ 788316 h 4029075"/>
              <a:gd name="csX20" fmla="*/ 183273 w 3699399"/>
              <a:gd name="csY20" fmla="*/ 808702 h 4029075"/>
              <a:gd name="csX21" fmla="*/ 160124 w 3699399"/>
              <a:gd name="csY21" fmla="*/ 3192751 h 4029075"/>
              <a:gd name="csX22" fmla="*/ 566152 w 3699399"/>
              <a:gd name="csY22" fmla="*/ 3220887 h 4029075"/>
              <a:gd name="csX23" fmla="*/ 1587588 w 3699399"/>
              <a:gd name="csY23" fmla="*/ 4029075 h 4029075"/>
              <a:gd name="csX24" fmla="*/ 3683200 w 3699399"/>
              <a:gd name="csY24" fmla="*/ 2856108 h 4029075"/>
              <a:gd name="csX25" fmla="*/ 3184168 w 3699399"/>
              <a:gd name="csY25" fmla="*/ 2029324 h 4029075"/>
              <a:gd name="csX26" fmla="*/ 1131226 w 3699399"/>
              <a:gd name="csY26" fmla="*/ 3179356 h 4029075"/>
              <a:gd name="csX27" fmla="*/ 1587588 w 3699399"/>
              <a:gd name="csY27" fmla="*/ 4029075 h 4029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3699399" h="4029075">
                <a:moveTo>
                  <a:pt x="1154403" y="840550"/>
                </a:moveTo>
                <a:lnTo>
                  <a:pt x="1154405" y="840378"/>
                </a:lnTo>
                <a:lnTo>
                  <a:pt x="1154355" y="840543"/>
                </a:lnTo>
                <a:close/>
                <a:moveTo>
                  <a:pt x="1154867" y="840612"/>
                </a:moveTo>
                <a:lnTo>
                  <a:pt x="1154403" y="840550"/>
                </a:lnTo>
                <a:lnTo>
                  <a:pt x="1154402" y="840608"/>
                </a:lnTo>
                <a:close/>
                <a:moveTo>
                  <a:pt x="3184402" y="2029099"/>
                </a:moveTo>
                <a:cubicBezTo>
                  <a:pt x="3393197" y="1784274"/>
                  <a:pt x="3567532" y="1509308"/>
                  <a:pt x="3699399" y="1211982"/>
                </a:cubicBezTo>
                <a:cubicBezTo>
                  <a:pt x="3147826" y="631746"/>
                  <a:pt x="2434302" y="203877"/>
                  <a:pt x="1629275" y="0"/>
                </a:cubicBezTo>
                <a:cubicBezTo>
                  <a:pt x="1546369" y="107134"/>
                  <a:pt x="1469715" y="218948"/>
                  <a:pt x="1400005" y="335914"/>
                </a:cubicBezTo>
                <a:cubicBezTo>
                  <a:pt x="1303032" y="498610"/>
                  <a:pt x="1221623" y="667461"/>
                  <a:pt x="1154405" y="840378"/>
                </a:cubicBezTo>
                <a:lnTo>
                  <a:pt x="1154640" y="840149"/>
                </a:lnTo>
                <a:cubicBezTo>
                  <a:pt x="1969574" y="984498"/>
                  <a:pt x="2683274" y="1418143"/>
                  <a:pt x="3184402" y="2029099"/>
                </a:cubicBezTo>
                <a:close/>
                <a:moveTo>
                  <a:pt x="566152" y="3220887"/>
                </a:moveTo>
                <a:cubicBezTo>
                  <a:pt x="758557" y="3222721"/>
                  <a:pt x="947152" y="3208340"/>
                  <a:pt x="1131226" y="3179359"/>
                </a:cubicBezTo>
                <a:cubicBezTo>
                  <a:pt x="1095565" y="3080802"/>
                  <a:pt x="1063889" y="2980204"/>
                  <a:pt x="1037129" y="2877570"/>
                </a:cubicBezTo>
                <a:cubicBezTo>
                  <a:pt x="903572" y="2364118"/>
                  <a:pt x="894768" y="1838598"/>
                  <a:pt x="1004878" y="1335172"/>
                </a:cubicBezTo>
                <a:lnTo>
                  <a:pt x="1154355" y="840543"/>
                </a:lnTo>
                <a:lnTo>
                  <a:pt x="875988" y="802972"/>
                </a:lnTo>
                <a:cubicBezTo>
                  <a:pt x="781847" y="794187"/>
                  <a:pt x="686557" y="789234"/>
                  <a:pt x="590240" y="788316"/>
                </a:cubicBezTo>
                <a:cubicBezTo>
                  <a:pt x="452640" y="787004"/>
                  <a:pt x="316828" y="794029"/>
                  <a:pt x="183273" y="808702"/>
                </a:cubicBezTo>
                <a:cubicBezTo>
                  <a:pt x="-57392" y="1597467"/>
                  <a:pt x="-56794" y="2424583"/>
                  <a:pt x="160124" y="3192751"/>
                </a:cubicBezTo>
                <a:cubicBezTo>
                  <a:pt x="293135" y="3209965"/>
                  <a:pt x="428556" y="3219575"/>
                  <a:pt x="566152" y="3220887"/>
                </a:cubicBezTo>
                <a:close/>
                <a:moveTo>
                  <a:pt x="1587588" y="4029075"/>
                </a:moveTo>
                <a:cubicBezTo>
                  <a:pt x="2397355" y="3840821"/>
                  <a:pt x="3119988" y="3426410"/>
                  <a:pt x="3683200" y="2856108"/>
                </a:cubicBezTo>
                <a:cubicBezTo>
                  <a:pt x="3557131" y="2556323"/>
                  <a:pt x="3388168" y="2278085"/>
                  <a:pt x="3184168" y="2029324"/>
                </a:cubicBezTo>
                <a:cubicBezTo>
                  <a:pt x="2671034" y="2630612"/>
                  <a:pt x="1948810" y="3050801"/>
                  <a:pt x="1131226" y="3179356"/>
                </a:cubicBezTo>
                <a:cubicBezTo>
                  <a:pt x="1242302" y="3485931"/>
                  <a:pt x="1396270" y="3771192"/>
                  <a:pt x="1587588" y="4029075"/>
                </a:cubicBezTo>
                <a:close/>
              </a:path>
            </a:pathLst>
          </a:custGeom>
        </p:spPr>
      </p:pic>
      <p:sp>
        <p:nvSpPr>
          <p:cNvPr id="6" name="Rectangle 5">
            <a:extLst>
              <a:ext uri="{FF2B5EF4-FFF2-40B4-BE49-F238E27FC236}">
                <a16:creationId xmlns:a16="http://schemas.microsoft.com/office/drawing/2014/main" id="{A87C1EC7-2E13-80DF-8969-71DEFD132096}"/>
              </a:ext>
            </a:extLst>
          </p:cNvPr>
          <p:cNvSpPr/>
          <p:nvPr userDrawn="1"/>
        </p:nvSpPr>
        <p:spPr>
          <a:xfrm>
            <a:off x="7104063" y="0"/>
            <a:ext cx="5087937" cy="6858000"/>
          </a:xfrm>
          <a:prstGeom prst="rect">
            <a:avLst/>
          </a:prstGeom>
          <a:gradFill flip="none" rotWithShape="1">
            <a:gsLst>
              <a:gs pos="0">
                <a:schemeClr val="tx1">
                  <a:alpha val="7000"/>
                </a:schemeClr>
              </a:gs>
              <a:gs pos="49500">
                <a:srgbClr val="000000">
                  <a:alpha val="25000"/>
                </a:srgbClr>
              </a:gs>
              <a:gs pos="100000">
                <a:schemeClr val="tx1">
                  <a:alpha val="47000"/>
                </a:schemeClr>
              </a:gs>
            </a:gsLst>
            <a:lin ang="5400000" scaled="1"/>
            <a:tileRect/>
          </a:gradFill>
          <a:ln>
            <a:noFill/>
          </a:ln>
        </p:spPr>
        <p:txBody>
          <a:bodyPr wrap="square" rtlCol="0" anchor="ctr">
            <a:noAutofit/>
          </a:bodyPr>
          <a:lstStyle/>
          <a:p>
            <a:pPr algn="l"/>
            <a:endParaRPr lang="en-IN">
              <a:solidFill>
                <a:schemeClr val="bg1"/>
              </a:solidFill>
            </a:endParaRPr>
          </a:p>
        </p:txBody>
      </p:sp>
      <p:pic>
        <p:nvPicPr>
          <p:cNvPr id="13" name="Graphic 12">
            <a:extLst>
              <a:ext uri="{FF2B5EF4-FFF2-40B4-BE49-F238E27FC236}">
                <a16:creationId xmlns:a16="http://schemas.microsoft.com/office/drawing/2014/main" id="{AEBA3B9D-EFAF-C82D-5545-446352BE1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864" y="517645"/>
            <a:ext cx="1860650" cy="333729"/>
          </a:xfrm>
          <a:prstGeom prst="rect">
            <a:avLst/>
          </a:prstGeom>
        </p:spPr>
      </p:pic>
      <p:pic>
        <p:nvPicPr>
          <p:cNvPr id="68" name="Graphic 67">
            <a:extLst>
              <a:ext uri="{FF2B5EF4-FFF2-40B4-BE49-F238E27FC236}">
                <a16:creationId xmlns:a16="http://schemas.microsoft.com/office/drawing/2014/main" id="{D442F23D-816F-0119-390A-1A6DBC1ABC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pic>
        <p:nvPicPr>
          <p:cNvPr id="2" name="Graphic 1">
            <a:extLst>
              <a:ext uri="{FF2B5EF4-FFF2-40B4-BE49-F238E27FC236}">
                <a16:creationId xmlns:a16="http://schemas.microsoft.com/office/drawing/2014/main" id="{E0CFD6CD-0118-48FC-B0D7-AD8A79C3207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2496" y="485575"/>
            <a:ext cx="1323250" cy="397870"/>
          </a:xfrm>
          <a:prstGeom prst="rect">
            <a:avLst/>
          </a:prstGeom>
        </p:spPr>
      </p:pic>
      <p:sp>
        <p:nvSpPr>
          <p:cNvPr id="8" name="Text Placeholder 9">
            <a:extLst>
              <a:ext uri="{FF2B5EF4-FFF2-40B4-BE49-F238E27FC236}">
                <a16:creationId xmlns:a16="http://schemas.microsoft.com/office/drawing/2014/main" id="{3C71A059-E6AB-BF30-242F-66896337C137}"/>
              </a:ext>
            </a:extLst>
          </p:cNvPr>
          <p:cNvSpPr>
            <a:spLocks noGrp="1"/>
          </p:cNvSpPr>
          <p:nvPr>
            <p:ph type="body" sz="quarter" idx="16" hasCustomPrompt="1"/>
          </p:nvPr>
        </p:nvSpPr>
        <p:spPr>
          <a:xfrm>
            <a:off x="550864" y="2514600"/>
            <a:ext cx="5616574" cy="1496862"/>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6"/>
                </a:solidFill>
                <a:latin typeface="+mj-lt"/>
              </a:defRPr>
            </a:lvl1pPr>
          </a:lstStyle>
          <a:p>
            <a:pPr lvl="0"/>
            <a:r>
              <a:rPr lang="en-US"/>
              <a:t>Simple cover two or three line title lorem ipsum 36pt</a:t>
            </a:r>
          </a:p>
        </p:txBody>
      </p:sp>
      <p:sp>
        <p:nvSpPr>
          <p:cNvPr id="9" name="Text Placeholder 9">
            <a:extLst>
              <a:ext uri="{FF2B5EF4-FFF2-40B4-BE49-F238E27FC236}">
                <a16:creationId xmlns:a16="http://schemas.microsoft.com/office/drawing/2014/main" id="{FED14B45-4312-06A3-D350-EC19630AFC3F}"/>
              </a:ext>
            </a:extLst>
          </p:cNvPr>
          <p:cNvSpPr>
            <a:spLocks noGrp="1"/>
          </p:cNvSpPr>
          <p:nvPr>
            <p:ph type="body" sz="quarter" idx="17" hasCustomPrompt="1"/>
          </p:nvPr>
        </p:nvSpPr>
        <p:spPr>
          <a:xfrm>
            <a:off x="550864" y="4095818"/>
            <a:ext cx="561657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
        <p:nvSpPr>
          <p:cNvPr id="11" name="Text Placeholder 9">
            <a:extLst>
              <a:ext uri="{FF2B5EF4-FFF2-40B4-BE49-F238E27FC236}">
                <a16:creationId xmlns:a16="http://schemas.microsoft.com/office/drawing/2014/main" id="{0320E4DC-2086-A329-BD0C-91AEC4E7843C}"/>
              </a:ext>
            </a:extLst>
          </p:cNvPr>
          <p:cNvSpPr>
            <a:spLocks noGrp="1"/>
          </p:cNvSpPr>
          <p:nvPr>
            <p:ph type="body" sz="quarter" idx="15" hasCustomPrompt="1"/>
          </p:nvPr>
        </p:nvSpPr>
        <p:spPr>
          <a:xfrm>
            <a:off x="587438" y="4919303"/>
            <a:ext cx="5584522"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54503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ark Image - Agenda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584845-2D0C-B166-A31E-DCE51E304B13}"/>
              </a:ext>
            </a:extLst>
          </p:cNvPr>
          <p:cNvPicPr>
            <a:picLocks noChangeAspect="1"/>
          </p:cNvPicPr>
          <p:nvPr userDrawn="1"/>
        </p:nvPicPr>
        <p:blipFill>
          <a:blip r:embed="rId2"/>
          <a:srcRect r="19290"/>
          <a:stretch>
            <a:fillRect/>
          </a:stretch>
        </p:blipFill>
        <p:spPr>
          <a:xfrm>
            <a:off x="1" y="0"/>
            <a:ext cx="4151313" cy="6858000"/>
          </a:xfrm>
          <a:custGeom>
            <a:avLst/>
            <a:gdLst>
              <a:gd name="csX0" fmla="*/ 0 w 4151313"/>
              <a:gd name="csY0" fmla="*/ 0 h 6858000"/>
              <a:gd name="csX1" fmla="*/ 4151313 w 4151313"/>
              <a:gd name="csY1" fmla="*/ 0 h 6858000"/>
              <a:gd name="csX2" fmla="*/ 4151313 w 4151313"/>
              <a:gd name="csY2" fmla="*/ 6858000 h 6858000"/>
              <a:gd name="csX3" fmla="*/ 0 w 4151313"/>
              <a:gd name="csY3" fmla="*/ 6858000 h 6858000"/>
            </a:gdLst>
            <a:ahLst/>
            <a:cxnLst>
              <a:cxn ang="0">
                <a:pos x="csX0" y="csY0"/>
              </a:cxn>
              <a:cxn ang="0">
                <a:pos x="csX1" y="csY1"/>
              </a:cxn>
              <a:cxn ang="0">
                <a:pos x="csX2" y="csY2"/>
              </a:cxn>
              <a:cxn ang="0">
                <a:pos x="csX3" y="csY3"/>
              </a:cxn>
            </a:cxnLst>
            <a:rect l="l" t="t" r="r" b="b"/>
            <a:pathLst>
              <a:path w="4151313" h="6858000">
                <a:moveTo>
                  <a:pt x="0" y="0"/>
                </a:moveTo>
                <a:lnTo>
                  <a:pt x="4151313" y="0"/>
                </a:lnTo>
                <a:lnTo>
                  <a:pt x="4151313" y="6858000"/>
                </a:lnTo>
                <a:lnTo>
                  <a:pt x="0" y="6858000"/>
                </a:lnTo>
                <a:close/>
              </a:path>
            </a:pathLst>
          </a:custGeom>
        </p:spPr>
      </p:pic>
      <p:pic>
        <p:nvPicPr>
          <p:cNvPr id="16" name="Graphic 15">
            <a:extLst>
              <a:ext uri="{FF2B5EF4-FFF2-40B4-BE49-F238E27FC236}">
                <a16:creationId xmlns:a16="http://schemas.microsoft.com/office/drawing/2014/main" id="{672C509C-325E-8FBC-88FD-8F29EB5BDB8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703134"/>
            <a:ext cx="2808286" cy="539751"/>
          </a:xfrm>
        </p:spPr>
        <p:txBody>
          <a:bodyPr tIns="0" anchor="t" anchorCtr="0"/>
          <a:lstStyle>
            <a:lvl1pPr marL="0" indent="0" algn="l">
              <a:lnSpc>
                <a:spcPct val="85000"/>
              </a:lnSpc>
              <a:buNone/>
              <a:defRPr sz="3600" spc="0" baseline="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5" name="Rectangle 4"/>
          <p:cNvSpPr/>
          <p:nvPr userDrawn="1"/>
        </p:nvSpPr>
        <p:spPr>
          <a:xfrm>
            <a:off x="-1" y="4646538"/>
            <a:ext cx="4151313" cy="2211462"/>
          </a:xfrm>
          <a:prstGeom prst="rect">
            <a:avLst/>
          </a:prstGeom>
          <a:gradFill flip="none" rotWithShape="1">
            <a:gsLst>
              <a:gs pos="67958">
                <a:schemeClr val="bg1">
                  <a:alpha val="24000"/>
                </a:schemeClr>
              </a:gs>
              <a:gs pos="26000">
                <a:schemeClr val="bg1">
                  <a:alpha val="0"/>
                </a:schemeClr>
              </a:gs>
              <a:gs pos="100000">
                <a:schemeClr val="bg1">
                  <a:alpha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1"/>
            <a:endParaRPr lang="en-US"/>
          </a:p>
        </p:txBody>
      </p:sp>
      <p:pic>
        <p:nvPicPr>
          <p:cNvPr id="7" name="Graphic 6">
            <a:extLst>
              <a:ext uri="{FF2B5EF4-FFF2-40B4-BE49-F238E27FC236}">
                <a16:creationId xmlns:a16="http://schemas.microsoft.com/office/drawing/2014/main" id="{60E4BA98-EBD8-08EA-CCA2-6C45D7C1C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4" y="6455269"/>
            <a:ext cx="2416810" cy="223520"/>
          </a:xfrm>
          <a:prstGeom prst="rect">
            <a:avLst/>
          </a:prstGeom>
        </p:spPr>
      </p:pic>
      <p:sp>
        <p:nvSpPr>
          <p:cNvPr id="4" name="Text Placeholder 9">
            <a:extLst>
              <a:ext uri="{FF2B5EF4-FFF2-40B4-BE49-F238E27FC236}">
                <a16:creationId xmlns:a16="http://schemas.microsoft.com/office/drawing/2014/main" id="{25F146E2-DB15-48F6-29E8-B9804DA48902}"/>
              </a:ext>
            </a:extLst>
          </p:cNvPr>
          <p:cNvSpPr>
            <a:spLocks noGrp="1"/>
          </p:cNvSpPr>
          <p:nvPr>
            <p:ph type="body" sz="quarter" idx="13" hasCustomPrompt="1"/>
          </p:nvPr>
        </p:nvSpPr>
        <p:spPr>
          <a:xfrm>
            <a:off x="4692650" y="728663"/>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1 avenir pro 18pt</a:t>
            </a:r>
            <a:endParaRPr lang="en-GB"/>
          </a:p>
        </p:txBody>
      </p:sp>
      <p:sp>
        <p:nvSpPr>
          <p:cNvPr id="6" name="Text Placeholder 12">
            <a:extLst>
              <a:ext uri="{FF2B5EF4-FFF2-40B4-BE49-F238E27FC236}">
                <a16:creationId xmlns:a16="http://schemas.microsoft.com/office/drawing/2014/main" id="{B08BB511-6597-E423-555A-39F8DD1DC0ED}"/>
              </a:ext>
            </a:extLst>
          </p:cNvPr>
          <p:cNvSpPr>
            <a:spLocks noGrp="1"/>
          </p:cNvSpPr>
          <p:nvPr>
            <p:ph type="body" sz="quarter" idx="15" hasCustomPrompt="1"/>
          </p:nvPr>
        </p:nvSpPr>
        <p:spPr>
          <a:xfrm>
            <a:off x="4692650" y="1042484"/>
            <a:ext cx="6948488" cy="246221"/>
          </a:xfrm>
        </p:spPr>
        <p:txBody>
          <a:bodyPr>
            <a:spAutoFit/>
          </a:bodyPr>
          <a:lstStyle>
            <a:lvl1pPr marL="0" indent="0">
              <a:buNone/>
              <a:defRPr sz="1600"/>
            </a:lvl1pPr>
          </a:lstStyle>
          <a:p>
            <a:pPr lvl="0"/>
            <a:r>
              <a:rPr lang="en-US"/>
              <a:t>Sub Title</a:t>
            </a:r>
            <a:endParaRPr lang="en-GB"/>
          </a:p>
        </p:txBody>
      </p:sp>
      <p:sp>
        <p:nvSpPr>
          <p:cNvPr id="8" name="Text Placeholder 9">
            <a:extLst>
              <a:ext uri="{FF2B5EF4-FFF2-40B4-BE49-F238E27FC236}">
                <a16:creationId xmlns:a16="http://schemas.microsoft.com/office/drawing/2014/main" id="{E73B20E0-EB33-8C70-D781-20DA50CFE52B}"/>
              </a:ext>
            </a:extLst>
          </p:cNvPr>
          <p:cNvSpPr>
            <a:spLocks noGrp="1"/>
          </p:cNvSpPr>
          <p:nvPr>
            <p:ph type="body" sz="quarter" idx="22" hasCustomPrompt="1"/>
          </p:nvPr>
        </p:nvSpPr>
        <p:spPr>
          <a:xfrm>
            <a:off x="4692650" y="1682526"/>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2 avenir pro 18pt</a:t>
            </a:r>
            <a:endParaRPr lang="en-GB"/>
          </a:p>
        </p:txBody>
      </p:sp>
      <p:sp>
        <p:nvSpPr>
          <p:cNvPr id="9" name="Text Placeholder 12">
            <a:extLst>
              <a:ext uri="{FF2B5EF4-FFF2-40B4-BE49-F238E27FC236}">
                <a16:creationId xmlns:a16="http://schemas.microsoft.com/office/drawing/2014/main" id="{25B8AAD1-4687-1B39-255E-199957025FA2}"/>
              </a:ext>
            </a:extLst>
          </p:cNvPr>
          <p:cNvSpPr>
            <a:spLocks noGrp="1"/>
          </p:cNvSpPr>
          <p:nvPr>
            <p:ph type="body" sz="quarter" idx="23" hasCustomPrompt="1"/>
          </p:nvPr>
        </p:nvSpPr>
        <p:spPr>
          <a:xfrm>
            <a:off x="4692650" y="1996347"/>
            <a:ext cx="6948488" cy="246221"/>
          </a:xfrm>
        </p:spPr>
        <p:txBody>
          <a:bodyPr>
            <a:spAutoFit/>
          </a:bodyPr>
          <a:lstStyle>
            <a:lvl1pPr marL="0" indent="0">
              <a:buNone/>
              <a:defRPr sz="1600"/>
            </a:lvl1pPr>
          </a:lstStyle>
          <a:p>
            <a:pPr lvl="0"/>
            <a:r>
              <a:rPr lang="en-US"/>
              <a:t>Sub Title</a:t>
            </a:r>
            <a:endParaRPr lang="en-GB"/>
          </a:p>
        </p:txBody>
      </p:sp>
      <p:sp>
        <p:nvSpPr>
          <p:cNvPr id="10" name="Text Placeholder 9">
            <a:extLst>
              <a:ext uri="{FF2B5EF4-FFF2-40B4-BE49-F238E27FC236}">
                <a16:creationId xmlns:a16="http://schemas.microsoft.com/office/drawing/2014/main" id="{EB57F8EE-B5C6-D1E9-B938-FA846A95A32B}"/>
              </a:ext>
            </a:extLst>
          </p:cNvPr>
          <p:cNvSpPr>
            <a:spLocks noGrp="1"/>
          </p:cNvSpPr>
          <p:nvPr>
            <p:ph type="body" sz="quarter" idx="24" hasCustomPrompt="1"/>
          </p:nvPr>
        </p:nvSpPr>
        <p:spPr>
          <a:xfrm>
            <a:off x="4692650" y="2670530"/>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3 avenir pro 18pt</a:t>
            </a:r>
            <a:endParaRPr lang="en-GB"/>
          </a:p>
        </p:txBody>
      </p:sp>
      <p:sp>
        <p:nvSpPr>
          <p:cNvPr id="12" name="Text Placeholder 12">
            <a:extLst>
              <a:ext uri="{FF2B5EF4-FFF2-40B4-BE49-F238E27FC236}">
                <a16:creationId xmlns:a16="http://schemas.microsoft.com/office/drawing/2014/main" id="{43D18194-714A-0139-BEF1-024A05BD5EF1}"/>
              </a:ext>
            </a:extLst>
          </p:cNvPr>
          <p:cNvSpPr>
            <a:spLocks noGrp="1"/>
          </p:cNvSpPr>
          <p:nvPr>
            <p:ph type="body" sz="quarter" idx="25" hasCustomPrompt="1"/>
          </p:nvPr>
        </p:nvSpPr>
        <p:spPr>
          <a:xfrm>
            <a:off x="4692650" y="2984351"/>
            <a:ext cx="6948488" cy="246221"/>
          </a:xfrm>
        </p:spPr>
        <p:txBody>
          <a:bodyPr>
            <a:spAutoFit/>
          </a:bodyPr>
          <a:lstStyle>
            <a:lvl1pPr marL="0" indent="0">
              <a:buNone/>
              <a:defRPr sz="1600"/>
            </a:lvl1pPr>
          </a:lstStyle>
          <a:p>
            <a:pPr lvl="0"/>
            <a:r>
              <a:rPr lang="en-US"/>
              <a:t>Sub Title</a:t>
            </a:r>
            <a:endParaRPr lang="en-GB"/>
          </a:p>
        </p:txBody>
      </p:sp>
      <p:sp>
        <p:nvSpPr>
          <p:cNvPr id="13" name="Text Placeholder 9">
            <a:extLst>
              <a:ext uri="{FF2B5EF4-FFF2-40B4-BE49-F238E27FC236}">
                <a16:creationId xmlns:a16="http://schemas.microsoft.com/office/drawing/2014/main" id="{AC676434-CB80-BDF2-2B39-FB7BF3F38B02}"/>
              </a:ext>
            </a:extLst>
          </p:cNvPr>
          <p:cNvSpPr>
            <a:spLocks noGrp="1"/>
          </p:cNvSpPr>
          <p:nvPr>
            <p:ph type="body" sz="quarter" idx="26" hasCustomPrompt="1"/>
          </p:nvPr>
        </p:nvSpPr>
        <p:spPr>
          <a:xfrm>
            <a:off x="4692650" y="3658534"/>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4 avenir pro 18pt</a:t>
            </a:r>
            <a:endParaRPr lang="en-GB"/>
          </a:p>
        </p:txBody>
      </p:sp>
      <p:sp>
        <p:nvSpPr>
          <p:cNvPr id="14" name="Text Placeholder 12">
            <a:extLst>
              <a:ext uri="{FF2B5EF4-FFF2-40B4-BE49-F238E27FC236}">
                <a16:creationId xmlns:a16="http://schemas.microsoft.com/office/drawing/2014/main" id="{489CC10D-641F-B04F-0700-892522E43C35}"/>
              </a:ext>
            </a:extLst>
          </p:cNvPr>
          <p:cNvSpPr>
            <a:spLocks noGrp="1"/>
          </p:cNvSpPr>
          <p:nvPr>
            <p:ph type="body" sz="quarter" idx="27" hasCustomPrompt="1"/>
          </p:nvPr>
        </p:nvSpPr>
        <p:spPr>
          <a:xfrm>
            <a:off x="4692650" y="3972355"/>
            <a:ext cx="6948488" cy="246221"/>
          </a:xfrm>
        </p:spPr>
        <p:txBody>
          <a:bodyPr>
            <a:spAutoFit/>
          </a:bodyPr>
          <a:lstStyle>
            <a:lvl1pPr marL="0" indent="0">
              <a:buNone/>
              <a:defRPr sz="1600"/>
            </a:lvl1pPr>
          </a:lstStyle>
          <a:p>
            <a:pPr lvl="0"/>
            <a:r>
              <a:rPr lang="en-US"/>
              <a:t>Sub Title</a:t>
            </a:r>
            <a:endParaRPr lang="en-GB"/>
          </a:p>
        </p:txBody>
      </p:sp>
      <p:sp>
        <p:nvSpPr>
          <p:cNvPr id="21" name="Text Placeholder 9">
            <a:extLst>
              <a:ext uri="{FF2B5EF4-FFF2-40B4-BE49-F238E27FC236}">
                <a16:creationId xmlns:a16="http://schemas.microsoft.com/office/drawing/2014/main" id="{89E4E83C-B58B-739C-BA5C-2F66879D01E8}"/>
              </a:ext>
            </a:extLst>
          </p:cNvPr>
          <p:cNvSpPr>
            <a:spLocks noGrp="1"/>
          </p:cNvSpPr>
          <p:nvPr>
            <p:ph type="body" sz="quarter" idx="28" hasCustomPrompt="1"/>
          </p:nvPr>
        </p:nvSpPr>
        <p:spPr>
          <a:xfrm>
            <a:off x="4692650" y="4646538"/>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5 avenir pro 18pt</a:t>
            </a:r>
            <a:endParaRPr lang="en-GB"/>
          </a:p>
        </p:txBody>
      </p:sp>
      <p:sp>
        <p:nvSpPr>
          <p:cNvPr id="22" name="Text Placeholder 12">
            <a:extLst>
              <a:ext uri="{FF2B5EF4-FFF2-40B4-BE49-F238E27FC236}">
                <a16:creationId xmlns:a16="http://schemas.microsoft.com/office/drawing/2014/main" id="{D0EA3012-BDC4-37C6-AFCC-E2240ED6C251}"/>
              </a:ext>
            </a:extLst>
          </p:cNvPr>
          <p:cNvSpPr>
            <a:spLocks noGrp="1"/>
          </p:cNvSpPr>
          <p:nvPr>
            <p:ph type="body" sz="quarter" idx="29" hasCustomPrompt="1"/>
          </p:nvPr>
        </p:nvSpPr>
        <p:spPr>
          <a:xfrm>
            <a:off x="4692650" y="4960359"/>
            <a:ext cx="6948488" cy="246221"/>
          </a:xfrm>
        </p:spPr>
        <p:txBody>
          <a:bodyPr>
            <a:spAutoFit/>
          </a:bodyPr>
          <a:lstStyle>
            <a:lvl1pPr marL="0" indent="0">
              <a:buNone/>
              <a:defRPr sz="1600"/>
            </a:lvl1pPr>
          </a:lstStyle>
          <a:p>
            <a:pPr lvl="0"/>
            <a:r>
              <a:rPr lang="en-US"/>
              <a:t>Sub Title</a:t>
            </a:r>
            <a:endParaRPr lang="en-GB"/>
          </a:p>
        </p:txBody>
      </p:sp>
      <p:sp>
        <p:nvSpPr>
          <p:cNvPr id="23" name="Text Placeholder 9">
            <a:extLst>
              <a:ext uri="{FF2B5EF4-FFF2-40B4-BE49-F238E27FC236}">
                <a16:creationId xmlns:a16="http://schemas.microsoft.com/office/drawing/2014/main" id="{CBA97248-6851-416C-5B1A-60FBA5E73388}"/>
              </a:ext>
            </a:extLst>
          </p:cNvPr>
          <p:cNvSpPr>
            <a:spLocks noGrp="1"/>
          </p:cNvSpPr>
          <p:nvPr>
            <p:ph type="body" sz="quarter" idx="30" hasCustomPrompt="1"/>
          </p:nvPr>
        </p:nvSpPr>
        <p:spPr>
          <a:xfrm>
            <a:off x="4692650" y="5634542"/>
            <a:ext cx="6948488" cy="249299"/>
          </a:xfrm>
          <a:prstGeom prst="rect">
            <a:avLst/>
          </a:prstGeom>
        </p:spPr>
        <p:txBody>
          <a:bodyPr lIns="0" tIns="0" rIns="0" bIns="0">
            <a:spAutoFit/>
          </a:bodyPr>
          <a:lstStyle>
            <a:lvl1pPr marL="0" indent="0">
              <a:lnSpc>
                <a:spcPct val="90000"/>
              </a:lnSpc>
              <a:buNone/>
              <a:defRPr sz="1800">
                <a:solidFill>
                  <a:schemeClr val="bg2"/>
                </a:solidFill>
                <a:latin typeface="+mj-lt"/>
              </a:defRPr>
            </a:lvl1pPr>
          </a:lstStyle>
          <a:p>
            <a:pPr lvl="0"/>
            <a:r>
              <a:rPr lang="en-US"/>
              <a:t>Section 6 avenir pro 18pt</a:t>
            </a:r>
            <a:endParaRPr lang="en-GB"/>
          </a:p>
        </p:txBody>
      </p:sp>
      <p:sp>
        <p:nvSpPr>
          <p:cNvPr id="24" name="Text Placeholder 12">
            <a:extLst>
              <a:ext uri="{FF2B5EF4-FFF2-40B4-BE49-F238E27FC236}">
                <a16:creationId xmlns:a16="http://schemas.microsoft.com/office/drawing/2014/main" id="{1E862745-59C4-A59B-0A2A-B6446332F344}"/>
              </a:ext>
            </a:extLst>
          </p:cNvPr>
          <p:cNvSpPr>
            <a:spLocks noGrp="1"/>
          </p:cNvSpPr>
          <p:nvPr>
            <p:ph type="body" sz="quarter" idx="31" hasCustomPrompt="1"/>
          </p:nvPr>
        </p:nvSpPr>
        <p:spPr>
          <a:xfrm>
            <a:off x="4692650" y="5948363"/>
            <a:ext cx="6948488" cy="246221"/>
          </a:xfrm>
        </p:spPr>
        <p:txBody>
          <a:bodyPr>
            <a:spAutoFit/>
          </a:bodyPr>
          <a:lstStyle>
            <a:lvl1pPr marL="0" indent="0">
              <a:buNone/>
              <a:defRPr sz="1600"/>
            </a:lvl1pPr>
          </a:lstStyle>
          <a:p>
            <a:pPr lvl="0"/>
            <a:r>
              <a:rPr lang="en-US"/>
              <a:t>Sub Title</a:t>
            </a:r>
            <a:endParaRPr lang="en-GB"/>
          </a:p>
        </p:txBody>
      </p:sp>
    </p:spTree>
    <p:extLst>
      <p:ext uri="{BB962C8B-B14F-4D97-AF65-F5344CB8AC3E}">
        <p14:creationId xmlns:p14="http://schemas.microsoft.com/office/powerpoint/2010/main" val="1904394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eak_Image_2">
    <p:bg>
      <p:bgPr>
        <a:solidFill>
          <a:srgbClr val="FAF5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BF26A9-A57C-0B40-4713-B6241152CFCD}"/>
              </a:ext>
            </a:extLst>
          </p:cNvPr>
          <p:cNvPicPr>
            <a:picLocks noChangeAspect="1"/>
          </p:cNvPicPr>
          <p:nvPr userDrawn="1"/>
        </p:nvPicPr>
        <p:blipFill>
          <a:blip r:embed="rId2"/>
          <a:srcRect l="10486" r="10486"/>
          <a:stretch/>
        </p:blipFill>
        <p:spPr>
          <a:xfrm>
            <a:off x="4062413" y="0"/>
            <a:ext cx="8129587" cy="6858000"/>
          </a:xfrm>
          <a:custGeom>
            <a:avLst/>
            <a:gdLst>
              <a:gd name="csX0" fmla="*/ 4064000 w 8129587"/>
              <a:gd name="csY0" fmla="*/ 0 h 6858000"/>
              <a:gd name="csX1" fmla="*/ 8129587 w 8129587"/>
              <a:gd name="csY1" fmla="*/ 0 h 6858000"/>
              <a:gd name="csX2" fmla="*/ 8129587 w 8129587"/>
              <a:gd name="csY2" fmla="*/ 6858000 h 6858000"/>
              <a:gd name="csX3" fmla="*/ 0 w 8129587"/>
              <a:gd name="csY3" fmla="*/ 6858000 h 6858000"/>
              <a:gd name="csX4" fmla="*/ 0 w 8129587"/>
              <a:gd name="csY4" fmla="*/ 6857452 h 6858000"/>
            </a:gdLst>
            <a:ahLst/>
            <a:cxnLst>
              <a:cxn ang="0">
                <a:pos x="csX0" y="csY0"/>
              </a:cxn>
              <a:cxn ang="0">
                <a:pos x="csX1" y="csY1"/>
              </a:cxn>
              <a:cxn ang="0">
                <a:pos x="csX2" y="csY2"/>
              </a:cxn>
              <a:cxn ang="0">
                <a:pos x="csX3" y="csY3"/>
              </a:cxn>
              <a:cxn ang="0">
                <a:pos x="csX4" y="csY4"/>
              </a:cxn>
            </a:cxnLst>
            <a:rect l="l" t="t" r="r" b="b"/>
            <a:pathLst>
              <a:path w="8129587" h="6858000">
                <a:moveTo>
                  <a:pt x="4064000" y="0"/>
                </a:moveTo>
                <a:lnTo>
                  <a:pt x="8129587" y="0"/>
                </a:lnTo>
                <a:lnTo>
                  <a:pt x="8129587" y="6858000"/>
                </a:lnTo>
                <a:lnTo>
                  <a:pt x="0" y="6858000"/>
                </a:lnTo>
                <a:lnTo>
                  <a:pt x="0" y="6857452"/>
                </a:lnTo>
                <a:close/>
              </a:path>
            </a:pathLst>
          </a:custGeom>
        </p:spPr>
      </p:pic>
      <p:sp>
        <p:nvSpPr>
          <p:cNvPr id="2" name="Text Placeholder 9">
            <a:extLst>
              <a:ext uri="{FF2B5EF4-FFF2-40B4-BE49-F238E27FC236}">
                <a16:creationId xmlns:a16="http://schemas.microsoft.com/office/drawing/2014/main" id="{C9B7B686-B8CC-7FC9-3071-2099B0DCFCB3}"/>
              </a:ext>
            </a:extLst>
          </p:cNvPr>
          <p:cNvSpPr>
            <a:spLocks noGrp="1"/>
          </p:cNvSpPr>
          <p:nvPr>
            <p:ph type="body" sz="quarter" idx="16" hasCustomPrompt="1"/>
          </p:nvPr>
        </p:nvSpPr>
        <p:spPr>
          <a:xfrm>
            <a:off x="550864" y="963777"/>
            <a:ext cx="4667088" cy="2586789"/>
          </a:xfrm>
          <a:prstGeom prst="rect">
            <a:avLst/>
          </a:prstGeom>
        </p:spPr>
        <p:txBody>
          <a:bodyPr lIns="0" tIns="36000" rIns="0" bIns="0" anchor="b" anchorCtr="0">
            <a:noAutofit/>
          </a:bodyPr>
          <a:lstStyle>
            <a:lvl1pPr marL="0" indent="0" algn="l">
              <a:lnSpc>
                <a:spcPct val="85000"/>
              </a:lnSpc>
              <a:spcBef>
                <a:spcPts val="0"/>
              </a:spcBef>
              <a:buNone/>
              <a:defRPr sz="6000">
                <a:solidFill>
                  <a:schemeClr val="bg2"/>
                </a:solidFill>
                <a:latin typeface="+mj-lt"/>
              </a:defRPr>
            </a:lvl1pPr>
          </a:lstStyle>
          <a:p>
            <a:pPr lvl="0"/>
            <a:r>
              <a:rPr lang="en-US"/>
              <a:t>Section break Slide</a:t>
            </a:r>
          </a:p>
        </p:txBody>
      </p:sp>
      <p:sp>
        <p:nvSpPr>
          <p:cNvPr id="4" name="Text Placeholder 9">
            <a:extLst>
              <a:ext uri="{FF2B5EF4-FFF2-40B4-BE49-F238E27FC236}">
                <a16:creationId xmlns:a16="http://schemas.microsoft.com/office/drawing/2014/main" id="{0F1E173B-9917-EC2D-7E46-ABCD7C5EAD2A}"/>
              </a:ext>
            </a:extLst>
          </p:cNvPr>
          <p:cNvSpPr>
            <a:spLocks noGrp="1"/>
          </p:cNvSpPr>
          <p:nvPr>
            <p:ph type="body" sz="quarter" idx="17" hasCustomPrompt="1"/>
          </p:nvPr>
        </p:nvSpPr>
        <p:spPr>
          <a:xfrm>
            <a:off x="550864" y="3904227"/>
            <a:ext cx="4667088" cy="281703"/>
          </a:xfrm>
          <a:prstGeom prst="rect">
            <a:avLst/>
          </a:prstGeom>
        </p:spPr>
        <p:txBody>
          <a:bodyPr lIns="0" tIns="36000" rIns="0" bIns="0" anchor="t" anchorCtr="0">
            <a:noAutofit/>
          </a:bodyPr>
          <a:lstStyle>
            <a:lvl1pPr marL="0" indent="0" algn="l">
              <a:lnSpc>
                <a:spcPct val="85000"/>
              </a:lnSpc>
              <a:buNone/>
              <a:defRPr sz="2400">
                <a:solidFill>
                  <a:schemeClr val="tx1"/>
                </a:solidFill>
                <a:latin typeface="+mn-lt"/>
              </a:defRPr>
            </a:lvl1pPr>
          </a:lstStyle>
          <a:p>
            <a:pPr lvl="0"/>
            <a:r>
              <a:rPr lang="en-US"/>
              <a:t>Section break subtitle here</a:t>
            </a:r>
          </a:p>
        </p:txBody>
      </p:sp>
      <p:sp>
        <p:nvSpPr>
          <p:cNvPr id="20" name="Rectangle 19">
            <a:extLst>
              <a:ext uri="{FF2B5EF4-FFF2-40B4-BE49-F238E27FC236}">
                <a16:creationId xmlns:a16="http://schemas.microsoft.com/office/drawing/2014/main" id="{12030F6C-559D-28F2-9DD2-178C5A188591}"/>
              </a:ext>
            </a:extLst>
          </p:cNvPr>
          <p:cNvSpPr/>
          <p:nvPr userDrawn="1"/>
        </p:nvSpPr>
        <p:spPr>
          <a:xfrm>
            <a:off x="7104063" y="3904227"/>
            <a:ext cx="5087937" cy="2953773"/>
          </a:xfrm>
          <a:prstGeom prst="rect">
            <a:avLst/>
          </a:prstGeom>
          <a:gradFill flip="none" rotWithShape="1">
            <a:gsLst>
              <a:gs pos="0">
                <a:schemeClr val="tx1">
                  <a:alpha val="44000"/>
                </a:schemeClr>
              </a:gs>
              <a:gs pos="48000">
                <a:schemeClr val="tx1">
                  <a:alpha val="0"/>
                </a:schemeClr>
              </a:gs>
            </a:gsLst>
            <a:lin ang="13500000" scaled="1"/>
            <a:tileRect/>
          </a:gradFill>
          <a:ln>
            <a:noFill/>
          </a:ln>
        </p:spPr>
        <p:txBody>
          <a:bodyPr wrap="square" rtlCol="0" anchor="ctr">
            <a:noAutofit/>
          </a:bodyPr>
          <a:lstStyle/>
          <a:p>
            <a:pPr lvl="0"/>
            <a:endParaRPr lang="en-IN"/>
          </a:p>
        </p:txBody>
      </p:sp>
      <p:pic>
        <p:nvPicPr>
          <p:cNvPr id="5" name="Graphic 4">
            <a:extLst>
              <a:ext uri="{FF2B5EF4-FFF2-40B4-BE49-F238E27FC236}">
                <a16:creationId xmlns:a16="http://schemas.microsoft.com/office/drawing/2014/main" id="{FF0B02EB-01AA-6450-A6DA-9C4C2C0021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50689" y="6371284"/>
            <a:ext cx="990449" cy="297804"/>
          </a:xfrm>
          <a:prstGeom prst="rect">
            <a:avLst/>
          </a:prstGeom>
        </p:spPr>
      </p:pic>
      <p:sp>
        <p:nvSpPr>
          <p:cNvPr id="3" name="Text Placeholder 9">
            <a:extLst>
              <a:ext uri="{FF2B5EF4-FFF2-40B4-BE49-F238E27FC236}">
                <a16:creationId xmlns:a16="http://schemas.microsoft.com/office/drawing/2014/main" id="{B7BC6FBE-DCC3-D37D-2C30-1D77264818A8}"/>
              </a:ext>
            </a:extLst>
          </p:cNvPr>
          <p:cNvSpPr>
            <a:spLocks noGrp="1"/>
          </p:cNvSpPr>
          <p:nvPr>
            <p:ph type="body" sz="quarter" idx="15" hasCustomPrompt="1"/>
          </p:nvPr>
        </p:nvSpPr>
        <p:spPr>
          <a:xfrm>
            <a:off x="587437" y="4628526"/>
            <a:ext cx="4644963" cy="221599"/>
          </a:xfrm>
          <a:prstGeom prst="rect">
            <a:avLst/>
          </a:prstGeom>
        </p:spPr>
        <p:txBody>
          <a:bodyPr lIns="0" tIns="0" rIns="0" bIns="0">
            <a:noAutofit/>
          </a:bodyPr>
          <a:lstStyle>
            <a:lvl1pPr marL="0" indent="0" algn="l">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926940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losing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52542-6179-1DB8-42D8-4BCA355971D3}"/>
              </a:ext>
            </a:extLst>
          </p:cNvPr>
          <p:cNvPicPr>
            <a:picLocks noChangeAspect="1"/>
          </p:cNvPicPr>
          <p:nvPr userDrawn="1"/>
        </p:nvPicPr>
        <p:blipFill>
          <a:blip r:embed="rId2"/>
          <a:srcRect t="5594"/>
          <a:stretch>
            <a:fillRect/>
          </a:stretch>
        </p:blipFill>
        <p:spPr>
          <a:xfrm>
            <a:off x="0" y="0"/>
            <a:ext cx="12192000" cy="6858000"/>
          </a:xfrm>
          <a:custGeom>
            <a:avLst/>
            <a:gdLst>
              <a:gd name="csX0" fmla="*/ 0 w 12192000"/>
              <a:gd name="csY0" fmla="*/ 0 h 6858000"/>
              <a:gd name="csX1" fmla="*/ 12192000 w 12192000"/>
              <a:gd name="csY1" fmla="*/ 0 h 6858000"/>
              <a:gd name="csX2" fmla="*/ 12192000 w 12192000"/>
              <a:gd name="csY2" fmla="*/ 6858000 h 6858000"/>
              <a:gd name="csX3" fmla="*/ 0 w 12192000"/>
              <a:gd name="csY3" fmla="*/ 6858000 h 6858000"/>
            </a:gdLst>
            <a:ahLst/>
            <a:cxnLst>
              <a:cxn ang="0">
                <a:pos x="csX0" y="csY0"/>
              </a:cxn>
              <a:cxn ang="0">
                <a:pos x="csX1" y="csY1"/>
              </a:cxn>
              <a:cxn ang="0">
                <a:pos x="csX2" y="csY2"/>
              </a:cxn>
              <a:cxn ang="0">
                <a:pos x="csX3" y="csY3"/>
              </a:cxn>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E50BB0C6-EB58-C307-D686-8870FE83D3CF}"/>
              </a:ext>
            </a:extLst>
          </p:cNvPr>
          <p:cNvPicPr>
            <a:picLocks noChangeAspect="1"/>
          </p:cNvPicPr>
          <p:nvPr userDrawn="1"/>
        </p:nvPicPr>
        <p:blipFill>
          <a:blip r:embed="rId2"/>
          <a:srcRect l="33477" t="3349" r="33477" b="36245"/>
          <a:stretch>
            <a:fillRect/>
          </a:stretch>
        </p:blipFill>
        <p:spPr>
          <a:xfrm flipV="1">
            <a:off x="4081465" y="1042252"/>
            <a:ext cx="4029071" cy="4388122"/>
          </a:xfrm>
          <a:custGeom>
            <a:avLst/>
            <a:gdLst>
              <a:gd name="csX0" fmla="*/ 3475604 w 4029071"/>
              <a:gd name="csY0" fmla="*/ 2193719 h 4388122"/>
              <a:gd name="csX1" fmla="*/ 4029071 w 4029071"/>
              <a:gd name="csY1" fmla="*/ 1298501 h 4388122"/>
              <a:gd name="csX2" fmla="*/ 1756899 w 4029071"/>
              <a:gd name="csY2" fmla="*/ 0 h 4388122"/>
              <a:gd name="csX3" fmla="*/ 1247678 w 4029071"/>
              <a:gd name="csY3" fmla="*/ 920090 h 4388122"/>
              <a:gd name="csX4" fmla="*/ 3475604 w 4029071"/>
              <a:gd name="csY4" fmla="*/ 2193719 h 4388122"/>
              <a:gd name="csX5" fmla="*/ 718047 w 4029071"/>
              <a:gd name="csY5" fmla="*/ 3517433 h 4388122"/>
              <a:gd name="csX6" fmla="*/ 1247054 w 4029071"/>
              <a:gd name="csY6" fmla="*/ 3467463 h 4388122"/>
              <a:gd name="csX7" fmla="*/ 1141253 w 4029071"/>
              <a:gd name="csY7" fmla="*/ 3139894 h 4388122"/>
              <a:gd name="csX8" fmla="*/ 1247661 w 4029071"/>
              <a:gd name="csY8" fmla="*/ 920090 h 4388122"/>
              <a:gd name="csX9" fmla="*/ 186752 w 4029071"/>
              <a:gd name="csY9" fmla="*/ 895464 h 4388122"/>
              <a:gd name="csX10" fmla="*/ 187246 w 4029071"/>
              <a:gd name="csY10" fmla="*/ 3492030 h 4388122"/>
              <a:gd name="csX11" fmla="*/ 718047 w 4029071"/>
              <a:gd name="csY11" fmla="*/ 3517433 h 4388122"/>
              <a:gd name="csX12" fmla="*/ 1754228 w 4029071"/>
              <a:gd name="csY12" fmla="*/ 4388122 h 4388122"/>
              <a:gd name="csX13" fmla="*/ 4029051 w 4029071"/>
              <a:gd name="csY13" fmla="*/ 3088935 h 4388122"/>
              <a:gd name="csX14" fmla="*/ 3475604 w 4029071"/>
              <a:gd name="csY14" fmla="*/ 2193719 h 4388122"/>
              <a:gd name="csX15" fmla="*/ 1247054 w 4029071"/>
              <a:gd name="csY15" fmla="*/ 3467442 h 4388122"/>
              <a:gd name="csX16" fmla="*/ 1754228 w 4029071"/>
              <a:gd name="csY16" fmla="*/ 4388122 h 43881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029071" h="4388122">
                <a:moveTo>
                  <a:pt x="3475604" y="2193719"/>
                </a:moveTo>
                <a:cubicBezTo>
                  <a:pt x="3702639" y="1923156"/>
                  <a:pt x="3889050" y="1621634"/>
                  <a:pt x="4029071" y="1298501"/>
                </a:cubicBezTo>
                <a:cubicBezTo>
                  <a:pt x="3411601" y="661336"/>
                  <a:pt x="2623551" y="210978"/>
                  <a:pt x="1756899" y="0"/>
                </a:cubicBezTo>
                <a:cubicBezTo>
                  <a:pt x="1542983" y="280687"/>
                  <a:pt x="1371453" y="590625"/>
                  <a:pt x="1247678" y="920090"/>
                </a:cubicBezTo>
                <a:cubicBezTo>
                  <a:pt x="2120679" y="1067030"/>
                  <a:pt x="2911271" y="1518998"/>
                  <a:pt x="3475604" y="2193719"/>
                </a:cubicBezTo>
                <a:close/>
                <a:moveTo>
                  <a:pt x="718047" y="3517433"/>
                </a:moveTo>
                <a:cubicBezTo>
                  <a:pt x="895138" y="3513327"/>
                  <a:pt x="1071931" y="3496656"/>
                  <a:pt x="1247054" y="3467463"/>
                </a:cubicBezTo>
                <a:cubicBezTo>
                  <a:pt x="1207053" y="3360524"/>
                  <a:pt x="1171473" y="3251384"/>
                  <a:pt x="1141253" y="3139894"/>
                </a:cubicBezTo>
                <a:cubicBezTo>
                  <a:pt x="940796" y="2407183"/>
                  <a:pt x="978008" y="1630753"/>
                  <a:pt x="1247661" y="920090"/>
                </a:cubicBezTo>
                <a:cubicBezTo>
                  <a:pt x="897056" y="861567"/>
                  <a:pt x="539761" y="853283"/>
                  <a:pt x="186752" y="895464"/>
                </a:cubicBezTo>
                <a:cubicBezTo>
                  <a:pt x="-62408" y="1743476"/>
                  <a:pt x="-62256" y="2644114"/>
                  <a:pt x="187246" y="3492030"/>
                </a:cubicBezTo>
                <a:cubicBezTo>
                  <a:pt x="363563" y="3513084"/>
                  <a:pt x="540954" y="3521539"/>
                  <a:pt x="718047" y="3517433"/>
                </a:cubicBezTo>
                <a:close/>
                <a:moveTo>
                  <a:pt x="1754228" y="4388122"/>
                </a:moveTo>
                <a:cubicBezTo>
                  <a:pt x="2621901" y="4177407"/>
                  <a:pt x="3410956" y="3726765"/>
                  <a:pt x="4029051" y="3088935"/>
                </a:cubicBezTo>
                <a:cubicBezTo>
                  <a:pt x="3889031" y="2765783"/>
                  <a:pt x="3702639" y="2464283"/>
                  <a:pt x="3475604" y="2193719"/>
                </a:cubicBezTo>
                <a:cubicBezTo>
                  <a:pt x="2911138" y="2868591"/>
                  <a:pt x="2120281" y="3320615"/>
                  <a:pt x="1247054" y="3467442"/>
                </a:cubicBezTo>
                <a:cubicBezTo>
                  <a:pt x="1370165" y="3796985"/>
                  <a:pt x="1541012" y="4107112"/>
                  <a:pt x="1754228" y="4388122"/>
                </a:cubicBezTo>
                <a:close/>
              </a:path>
            </a:pathLst>
          </a:custGeom>
        </p:spPr>
      </p:pic>
      <p:sp>
        <p:nvSpPr>
          <p:cNvPr id="8" name="Freeform: Shape 7">
            <a:extLst>
              <a:ext uri="{FF2B5EF4-FFF2-40B4-BE49-F238E27FC236}">
                <a16:creationId xmlns:a16="http://schemas.microsoft.com/office/drawing/2014/main" id="{A5693152-BF5F-D9E2-E8CA-FDA244846E95}"/>
              </a:ext>
            </a:extLst>
          </p:cNvPr>
          <p:cNvSpPr/>
          <p:nvPr userDrawn="1"/>
        </p:nvSpPr>
        <p:spPr>
          <a:xfrm flipV="1">
            <a:off x="0" y="0"/>
            <a:ext cx="12192000" cy="6858000"/>
          </a:xfrm>
          <a:custGeom>
            <a:avLst/>
            <a:gdLst>
              <a:gd name="csX0" fmla="*/ 0 w 12192000"/>
              <a:gd name="csY0" fmla="*/ 0 h 6858000"/>
              <a:gd name="csX1" fmla="*/ 12192000 w 12192000"/>
              <a:gd name="csY1" fmla="*/ 0 h 6858000"/>
              <a:gd name="csX2" fmla="*/ 12192000 w 12192000"/>
              <a:gd name="csY2" fmla="*/ 549275 h 6858000"/>
              <a:gd name="csX3" fmla="*/ 12192000 w 12192000"/>
              <a:gd name="csY3" fmla="*/ 6308725 h 6858000"/>
              <a:gd name="csX4" fmla="*/ 12192000 w 12192000"/>
              <a:gd name="csY4" fmla="*/ 6858000 h 6858000"/>
              <a:gd name="csX5" fmla="*/ 0 w 12192000"/>
              <a:gd name="csY5" fmla="*/ 6858000 h 6858000"/>
              <a:gd name="csX6" fmla="*/ 0 w 12192000"/>
              <a:gd name="csY6" fmla="*/ 6308725 h 6858000"/>
              <a:gd name="csX7" fmla="*/ 0 w 12192000"/>
              <a:gd name="csY7" fmla="*/ 549275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2192000" h="6858000">
                <a:moveTo>
                  <a:pt x="0" y="0"/>
                </a:moveTo>
                <a:lnTo>
                  <a:pt x="12192000" y="0"/>
                </a:lnTo>
                <a:lnTo>
                  <a:pt x="12192000" y="549275"/>
                </a:lnTo>
                <a:lnTo>
                  <a:pt x="12192000" y="6308725"/>
                </a:lnTo>
                <a:lnTo>
                  <a:pt x="12192000" y="6858000"/>
                </a:lnTo>
                <a:lnTo>
                  <a:pt x="0" y="6858000"/>
                </a:lnTo>
                <a:lnTo>
                  <a:pt x="0" y="6308725"/>
                </a:lnTo>
                <a:lnTo>
                  <a:pt x="0" y="549275"/>
                </a:lnTo>
                <a:close/>
              </a:path>
            </a:pathLst>
          </a:custGeom>
          <a:gradFill flip="none" rotWithShape="1">
            <a:gsLst>
              <a:gs pos="0">
                <a:schemeClr val="tx1">
                  <a:alpha val="38000"/>
                </a:schemeClr>
              </a:gs>
              <a:gs pos="40000">
                <a:srgbClr val="000000">
                  <a:alpha val="0"/>
                </a:srgbClr>
              </a:gs>
              <a:gs pos="100000">
                <a:schemeClr val="tx1">
                  <a:alpha val="47000"/>
                </a:schemeClr>
              </a:gs>
            </a:gsLst>
            <a:lin ang="5400000" scaled="1"/>
            <a:tileRect/>
          </a:gradFill>
          <a:ln>
            <a:noFill/>
          </a:ln>
        </p:spPr>
        <p:txBody>
          <a:bodyPr wrap="square" rtlCol="0" anchor="ctr">
            <a:noAutofit/>
          </a:bodyPr>
          <a:lstStyle/>
          <a:p>
            <a:pPr lvl="0"/>
            <a:r>
              <a:rPr lang="en-US">
                <a:solidFill>
                  <a:schemeClr val="bg1"/>
                </a:solidFill>
              </a:rPr>
              <a:t>z</a:t>
            </a:r>
          </a:p>
        </p:txBody>
      </p:sp>
      <p:pic>
        <p:nvPicPr>
          <p:cNvPr id="14" name="Graphic 13">
            <a:extLst>
              <a:ext uri="{FF2B5EF4-FFF2-40B4-BE49-F238E27FC236}">
                <a16:creationId xmlns:a16="http://schemas.microsoft.com/office/drawing/2014/main" id="{A12E4C23-2F3A-8753-E7A6-87E3167FAE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7475" y="517645"/>
            <a:ext cx="1860650" cy="333729"/>
          </a:xfrm>
          <a:prstGeom prst="rect">
            <a:avLst/>
          </a:prstGeom>
        </p:spPr>
      </p:pic>
      <p:pic>
        <p:nvPicPr>
          <p:cNvPr id="3" name="Graphic 2">
            <a:extLst>
              <a:ext uri="{FF2B5EF4-FFF2-40B4-BE49-F238E27FC236}">
                <a16:creationId xmlns:a16="http://schemas.microsoft.com/office/drawing/2014/main" id="{F93D023D-68F3-CE97-920C-D1F747E7551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496" y="485575"/>
            <a:ext cx="1323250" cy="397870"/>
          </a:xfrm>
          <a:prstGeom prst="rect">
            <a:avLst/>
          </a:prstGeom>
        </p:spPr>
      </p:pic>
      <p:sp>
        <p:nvSpPr>
          <p:cNvPr id="7" name="Text Placeholder 9">
            <a:extLst>
              <a:ext uri="{FF2B5EF4-FFF2-40B4-BE49-F238E27FC236}">
                <a16:creationId xmlns:a16="http://schemas.microsoft.com/office/drawing/2014/main" id="{DA62EF8C-BFE6-4074-DD9F-9FB2D3ABFF20}"/>
              </a:ext>
            </a:extLst>
          </p:cNvPr>
          <p:cNvSpPr>
            <a:spLocks noGrp="1"/>
          </p:cNvSpPr>
          <p:nvPr>
            <p:ph type="body" sz="quarter" idx="16" hasCustomPrompt="1"/>
          </p:nvPr>
        </p:nvSpPr>
        <p:spPr>
          <a:xfrm>
            <a:off x="3511482" y="2526668"/>
            <a:ext cx="5169036" cy="948620"/>
          </a:xfrm>
          <a:prstGeom prst="rect">
            <a:avLst/>
          </a:prstGeom>
        </p:spPr>
        <p:txBody>
          <a:bodyPr lIns="0" tIns="36000" rIns="0" bIns="0" anchor="t" anchorCtr="0">
            <a:noAutofit/>
          </a:bodyPr>
          <a:lstStyle>
            <a:lvl1pPr marL="0" indent="0" algn="ctr">
              <a:lnSpc>
                <a:spcPct val="85000"/>
              </a:lnSpc>
              <a:spcBef>
                <a:spcPts val="0"/>
              </a:spcBef>
              <a:buNone/>
              <a:defRPr sz="7200" baseline="0">
                <a:solidFill>
                  <a:schemeClr val="accent1"/>
                </a:solidFill>
                <a:latin typeface="+mj-lt"/>
              </a:defRPr>
            </a:lvl1pPr>
          </a:lstStyle>
          <a:p>
            <a:pPr lvl="0"/>
            <a:r>
              <a:rPr lang="fr-FR" err="1"/>
              <a:t>Thank</a:t>
            </a:r>
            <a:r>
              <a:rPr lang="fr-FR"/>
              <a:t> You</a:t>
            </a:r>
            <a:endParaRPr lang="en-US"/>
          </a:p>
        </p:txBody>
      </p:sp>
      <p:sp>
        <p:nvSpPr>
          <p:cNvPr id="2" name="Text Placeholder 9">
            <a:extLst>
              <a:ext uri="{FF2B5EF4-FFF2-40B4-BE49-F238E27FC236}">
                <a16:creationId xmlns:a16="http://schemas.microsoft.com/office/drawing/2014/main" id="{10C381DE-B65A-95F1-5C06-5E0C594B456F}"/>
              </a:ext>
            </a:extLst>
          </p:cNvPr>
          <p:cNvSpPr>
            <a:spLocks noGrp="1"/>
          </p:cNvSpPr>
          <p:nvPr>
            <p:ph type="body" sz="quarter" idx="13" hasCustomPrompt="1"/>
          </p:nvPr>
        </p:nvSpPr>
        <p:spPr>
          <a:xfrm>
            <a:off x="3359151" y="3751888"/>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5" name="Text Placeholder 9">
            <a:extLst>
              <a:ext uri="{FF2B5EF4-FFF2-40B4-BE49-F238E27FC236}">
                <a16:creationId xmlns:a16="http://schemas.microsoft.com/office/drawing/2014/main" id="{23EA8742-66CE-6012-166B-CF928AD72E3E}"/>
              </a:ext>
            </a:extLst>
          </p:cNvPr>
          <p:cNvSpPr>
            <a:spLocks noGrp="1"/>
          </p:cNvSpPr>
          <p:nvPr>
            <p:ph type="body" sz="quarter" idx="14" hasCustomPrompt="1"/>
          </p:nvPr>
        </p:nvSpPr>
        <p:spPr>
          <a:xfrm>
            <a:off x="3359150" y="4018019"/>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9" name="Text Placeholder 9">
            <a:extLst>
              <a:ext uri="{FF2B5EF4-FFF2-40B4-BE49-F238E27FC236}">
                <a16:creationId xmlns:a16="http://schemas.microsoft.com/office/drawing/2014/main" id="{1F1A19CF-B4B1-A8D9-F15F-71511B6E0980}"/>
              </a:ext>
            </a:extLst>
          </p:cNvPr>
          <p:cNvSpPr>
            <a:spLocks noGrp="1"/>
          </p:cNvSpPr>
          <p:nvPr>
            <p:ph type="body" sz="quarter" idx="15" hasCustomPrompt="1"/>
          </p:nvPr>
        </p:nvSpPr>
        <p:spPr>
          <a:xfrm>
            <a:off x="3359151" y="4312687"/>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Tree>
    <p:extLst>
      <p:ext uri="{BB962C8B-B14F-4D97-AF65-F5344CB8AC3E}">
        <p14:creationId xmlns:p14="http://schemas.microsoft.com/office/powerpoint/2010/main" val="127214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96233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1410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9719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944142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527381" y="1028735"/>
            <a:ext cx="11233248" cy="5184576"/>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95428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78AAE1-1F2A-83E4-9D29-31265D4377BE}"/>
              </a:ext>
            </a:extLst>
          </p:cNvPr>
          <p:cNvGrpSpPr/>
          <p:nvPr userDrawn="1"/>
        </p:nvGrpSpPr>
        <p:grpSpPr>
          <a:xfrm>
            <a:off x="349423" y="6075013"/>
            <a:ext cx="2546326" cy="619130"/>
            <a:chOff x="551442" y="5926155"/>
            <a:chExt cx="2546326" cy="619130"/>
          </a:xfrm>
        </p:grpSpPr>
        <p:grpSp>
          <p:nvGrpSpPr>
            <p:cNvPr id="4" name="Graphic 6">
              <a:extLst>
                <a:ext uri="{FF2B5EF4-FFF2-40B4-BE49-F238E27FC236}">
                  <a16:creationId xmlns:a16="http://schemas.microsoft.com/office/drawing/2014/main" id="{A51E43D3-851C-DD88-692A-94E2F854B628}"/>
                </a:ext>
              </a:extLst>
            </p:cNvPr>
            <p:cNvGrpSpPr/>
            <p:nvPr/>
          </p:nvGrpSpPr>
          <p:grpSpPr>
            <a:xfrm>
              <a:off x="1240377" y="6417229"/>
              <a:ext cx="1166229" cy="128056"/>
              <a:chOff x="1240377" y="6417229"/>
              <a:chExt cx="1166229" cy="128056"/>
            </a:xfrm>
            <a:solidFill>
              <a:srgbClr val="231F20"/>
            </a:solidFill>
          </p:grpSpPr>
          <p:sp>
            <p:nvSpPr>
              <p:cNvPr id="46" name="Freeform 73">
                <a:extLst>
                  <a:ext uri="{FF2B5EF4-FFF2-40B4-BE49-F238E27FC236}">
                    <a16:creationId xmlns:a16="http://schemas.microsoft.com/office/drawing/2014/main" id="{9E602256-C14A-4A02-E91C-1EE4A0EAEA54}"/>
                  </a:ext>
                </a:extLst>
              </p:cNvPr>
              <p:cNvSpPr/>
              <p:nvPr/>
            </p:nvSpPr>
            <p:spPr>
              <a:xfrm>
                <a:off x="1240377" y="6419516"/>
                <a:ext cx="74890" cy="122911"/>
              </a:xfrm>
              <a:custGeom>
                <a:avLst/>
                <a:gdLst>
                  <a:gd name="connsiteX0" fmla="*/ 10862 w 74890"/>
                  <a:gd name="connsiteY0" fmla="*/ 122911 h 122911"/>
                  <a:gd name="connsiteX1" fmla="*/ 0 w 74890"/>
                  <a:gd name="connsiteY1" fmla="*/ 122911 h 122911"/>
                  <a:gd name="connsiteX2" fmla="*/ 0 w 74890"/>
                  <a:gd name="connsiteY2" fmla="*/ 0 h 122911"/>
                  <a:gd name="connsiteX3" fmla="*/ 32586 w 74890"/>
                  <a:gd name="connsiteY3" fmla="*/ 0 h 122911"/>
                  <a:gd name="connsiteX4" fmla="*/ 74890 w 74890"/>
                  <a:gd name="connsiteY4" fmla="*/ 37159 h 122911"/>
                  <a:gd name="connsiteX5" fmla="*/ 32586 w 74890"/>
                  <a:gd name="connsiteY5" fmla="*/ 74890 h 122911"/>
                  <a:gd name="connsiteX6" fmla="*/ 10862 w 74890"/>
                  <a:gd name="connsiteY6" fmla="*/ 74890 h 122911"/>
                  <a:gd name="connsiteX7" fmla="*/ 10862 w 74890"/>
                  <a:gd name="connsiteY7" fmla="*/ 122911 h 122911"/>
                  <a:gd name="connsiteX8" fmla="*/ 10862 w 74890"/>
                  <a:gd name="connsiteY8" fmla="*/ 9719 h 122911"/>
                  <a:gd name="connsiteX9" fmla="*/ 10862 w 74890"/>
                  <a:gd name="connsiteY9" fmla="*/ 65743 h 122911"/>
                  <a:gd name="connsiteX10" fmla="*/ 33729 w 74890"/>
                  <a:gd name="connsiteY10" fmla="*/ 65743 h 122911"/>
                  <a:gd name="connsiteX11" fmla="*/ 63457 w 74890"/>
                  <a:gd name="connsiteY11" fmla="*/ 37731 h 122911"/>
                  <a:gd name="connsiteX12" fmla="*/ 33729 w 74890"/>
                  <a:gd name="connsiteY12" fmla="*/ 10290 h 122911"/>
                  <a:gd name="connsiteX13" fmla="*/ 10862 w 74890"/>
                  <a:gd name="connsiteY13" fmla="*/ 10290 h 122911"/>
                  <a:gd name="connsiteX14" fmla="*/ 10862 w 74890"/>
                  <a:gd name="connsiteY14" fmla="*/ 9719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90" h="122911">
                    <a:moveTo>
                      <a:pt x="10862" y="122911"/>
                    </a:moveTo>
                    <a:lnTo>
                      <a:pt x="0" y="122911"/>
                    </a:lnTo>
                    <a:lnTo>
                      <a:pt x="0" y="0"/>
                    </a:lnTo>
                    <a:lnTo>
                      <a:pt x="32586" y="0"/>
                    </a:lnTo>
                    <a:cubicBezTo>
                      <a:pt x="60598" y="0"/>
                      <a:pt x="74890" y="16579"/>
                      <a:pt x="74890" y="37159"/>
                    </a:cubicBezTo>
                    <a:cubicBezTo>
                      <a:pt x="74890" y="57740"/>
                      <a:pt x="61170" y="74890"/>
                      <a:pt x="32586" y="74890"/>
                    </a:cubicBezTo>
                    <a:lnTo>
                      <a:pt x="10862" y="74890"/>
                    </a:lnTo>
                    <a:lnTo>
                      <a:pt x="10862" y="122911"/>
                    </a:lnTo>
                    <a:close/>
                    <a:moveTo>
                      <a:pt x="10862" y="9719"/>
                    </a:moveTo>
                    <a:lnTo>
                      <a:pt x="10862" y="65743"/>
                    </a:lnTo>
                    <a:lnTo>
                      <a:pt x="33729" y="65743"/>
                    </a:lnTo>
                    <a:cubicBezTo>
                      <a:pt x="49736" y="65743"/>
                      <a:pt x="63457" y="56025"/>
                      <a:pt x="63457" y="37731"/>
                    </a:cubicBezTo>
                    <a:cubicBezTo>
                      <a:pt x="63457" y="19437"/>
                      <a:pt x="49736" y="10290"/>
                      <a:pt x="33729" y="10290"/>
                    </a:cubicBezTo>
                    <a:lnTo>
                      <a:pt x="10862" y="10290"/>
                    </a:lnTo>
                    <a:lnTo>
                      <a:pt x="10862" y="9719"/>
                    </a:lnTo>
                    <a:close/>
                  </a:path>
                </a:pathLst>
              </a:custGeom>
              <a:solidFill>
                <a:srgbClr val="231F20"/>
              </a:solidFill>
              <a:ln w="5707" cap="flat">
                <a:noFill/>
                <a:prstDash val="solid"/>
                <a:miter/>
              </a:ln>
            </p:spPr>
            <p:txBody>
              <a:bodyPr rtlCol="0" anchor="ctr"/>
              <a:lstStyle/>
              <a:p>
                <a:endParaRPr lang="en-US"/>
              </a:p>
            </p:txBody>
          </p:sp>
          <p:sp>
            <p:nvSpPr>
              <p:cNvPr id="47" name="Freeform 74">
                <a:extLst>
                  <a:ext uri="{FF2B5EF4-FFF2-40B4-BE49-F238E27FC236}">
                    <a16:creationId xmlns:a16="http://schemas.microsoft.com/office/drawing/2014/main" id="{9A30BDE1-E553-F704-DA3E-78F768F6C4BE}"/>
                  </a:ext>
                </a:extLst>
              </p:cNvPr>
              <p:cNvSpPr/>
              <p:nvPr/>
            </p:nvSpPr>
            <p:spPr>
              <a:xfrm>
                <a:off x="1322699" y="6463536"/>
                <a:ext cx="62884" cy="81750"/>
              </a:xfrm>
              <a:custGeom>
                <a:avLst/>
                <a:gdLst>
                  <a:gd name="connsiteX0" fmla="*/ 52595 w 62884"/>
                  <a:gd name="connsiteY0" fmla="*/ 25726 h 81750"/>
                  <a:gd name="connsiteX1" fmla="*/ 33158 w 62884"/>
                  <a:gd name="connsiteY1" fmla="*/ 9147 h 81750"/>
                  <a:gd name="connsiteX2" fmla="*/ 9147 w 62884"/>
                  <a:gd name="connsiteY2" fmla="*/ 17722 h 81750"/>
                  <a:gd name="connsiteX3" fmla="*/ 4002 w 62884"/>
                  <a:gd name="connsiteY3" fmla="*/ 9719 h 81750"/>
                  <a:gd name="connsiteX4" fmla="*/ 33729 w 62884"/>
                  <a:gd name="connsiteY4" fmla="*/ 0 h 81750"/>
                  <a:gd name="connsiteX5" fmla="*/ 62885 w 62884"/>
                  <a:gd name="connsiteY5" fmla="*/ 26297 h 81750"/>
                  <a:gd name="connsiteX6" fmla="*/ 62885 w 62884"/>
                  <a:gd name="connsiteY6" fmla="*/ 79464 h 81750"/>
                  <a:gd name="connsiteX7" fmla="*/ 52023 w 62884"/>
                  <a:gd name="connsiteY7" fmla="*/ 79464 h 81750"/>
                  <a:gd name="connsiteX8" fmla="*/ 52023 w 62884"/>
                  <a:gd name="connsiteY8" fmla="*/ 69745 h 81750"/>
                  <a:gd name="connsiteX9" fmla="*/ 28012 w 62884"/>
                  <a:gd name="connsiteY9" fmla="*/ 81750 h 81750"/>
                  <a:gd name="connsiteX10" fmla="*/ 0 w 62884"/>
                  <a:gd name="connsiteY10" fmla="*/ 58311 h 81750"/>
                  <a:gd name="connsiteX11" fmla="*/ 26297 w 62884"/>
                  <a:gd name="connsiteY11" fmla="*/ 35444 h 81750"/>
                  <a:gd name="connsiteX12" fmla="*/ 44591 w 62884"/>
                  <a:gd name="connsiteY12" fmla="*/ 35444 h 81750"/>
                  <a:gd name="connsiteX13" fmla="*/ 52023 w 62884"/>
                  <a:gd name="connsiteY13" fmla="*/ 28584 h 81750"/>
                  <a:gd name="connsiteX14" fmla="*/ 52595 w 62884"/>
                  <a:gd name="connsiteY14" fmla="*/ 25726 h 81750"/>
                  <a:gd name="connsiteX15" fmla="*/ 52595 w 62884"/>
                  <a:gd name="connsiteY15" fmla="*/ 25726 h 81750"/>
                  <a:gd name="connsiteX16" fmla="*/ 52595 w 62884"/>
                  <a:gd name="connsiteY16" fmla="*/ 51451 h 81750"/>
                  <a:gd name="connsiteX17" fmla="*/ 52595 w 62884"/>
                  <a:gd name="connsiteY17" fmla="*/ 40589 h 81750"/>
                  <a:gd name="connsiteX18" fmla="*/ 42304 w 62884"/>
                  <a:gd name="connsiteY18" fmla="*/ 43448 h 81750"/>
                  <a:gd name="connsiteX19" fmla="*/ 28012 w 62884"/>
                  <a:gd name="connsiteY19" fmla="*/ 43448 h 81750"/>
                  <a:gd name="connsiteX20" fmla="*/ 11434 w 62884"/>
                  <a:gd name="connsiteY20" fmla="*/ 57168 h 81750"/>
                  <a:gd name="connsiteX21" fmla="*/ 29727 w 62884"/>
                  <a:gd name="connsiteY21" fmla="*/ 72032 h 81750"/>
                  <a:gd name="connsiteX22" fmla="*/ 52595 w 62884"/>
                  <a:gd name="connsiteY22" fmla="*/ 51451 h 81750"/>
                  <a:gd name="connsiteX23" fmla="*/ 52595 w 62884"/>
                  <a:gd name="connsiteY23" fmla="*/ 5145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884" h="81750">
                    <a:moveTo>
                      <a:pt x="52595" y="25726"/>
                    </a:moveTo>
                    <a:cubicBezTo>
                      <a:pt x="52595" y="13720"/>
                      <a:pt x="43448" y="9147"/>
                      <a:pt x="33158" y="9147"/>
                    </a:cubicBezTo>
                    <a:cubicBezTo>
                      <a:pt x="23439" y="9147"/>
                      <a:pt x="16007" y="13149"/>
                      <a:pt x="9147" y="17722"/>
                    </a:cubicBezTo>
                    <a:lnTo>
                      <a:pt x="4002" y="9719"/>
                    </a:lnTo>
                    <a:cubicBezTo>
                      <a:pt x="9147" y="5717"/>
                      <a:pt x="20009" y="0"/>
                      <a:pt x="33729" y="0"/>
                    </a:cubicBezTo>
                    <a:cubicBezTo>
                      <a:pt x="52023" y="0"/>
                      <a:pt x="62885" y="10290"/>
                      <a:pt x="62885" y="26297"/>
                    </a:cubicBezTo>
                    <a:lnTo>
                      <a:pt x="62885" y="79464"/>
                    </a:lnTo>
                    <a:lnTo>
                      <a:pt x="52023" y="79464"/>
                    </a:lnTo>
                    <a:lnTo>
                      <a:pt x="52023" y="69745"/>
                    </a:lnTo>
                    <a:cubicBezTo>
                      <a:pt x="47450" y="77749"/>
                      <a:pt x="37159" y="81750"/>
                      <a:pt x="28012" y="81750"/>
                    </a:cubicBezTo>
                    <a:cubicBezTo>
                      <a:pt x="11434" y="81750"/>
                      <a:pt x="0" y="72032"/>
                      <a:pt x="0" y="58311"/>
                    </a:cubicBezTo>
                    <a:cubicBezTo>
                      <a:pt x="0" y="44591"/>
                      <a:pt x="10290" y="35444"/>
                      <a:pt x="26297" y="35444"/>
                    </a:cubicBezTo>
                    <a:lnTo>
                      <a:pt x="44591" y="35444"/>
                    </a:lnTo>
                    <a:cubicBezTo>
                      <a:pt x="49736" y="35444"/>
                      <a:pt x="52023" y="32586"/>
                      <a:pt x="52023" y="28584"/>
                    </a:cubicBezTo>
                    <a:lnTo>
                      <a:pt x="52595" y="25726"/>
                    </a:lnTo>
                    <a:lnTo>
                      <a:pt x="52595" y="25726"/>
                    </a:lnTo>
                    <a:close/>
                    <a:moveTo>
                      <a:pt x="52595" y="51451"/>
                    </a:moveTo>
                    <a:lnTo>
                      <a:pt x="52595" y="40589"/>
                    </a:lnTo>
                    <a:cubicBezTo>
                      <a:pt x="50880" y="42876"/>
                      <a:pt x="46878" y="43448"/>
                      <a:pt x="42304" y="43448"/>
                    </a:cubicBezTo>
                    <a:lnTo>
                      <a:pt x="28012" y="43448"/>
                    </a:lnTo>
                    <a:cubicBezTo>
                      <a:pt x="16579" y="43448"/>
                      <a:pt x="11434" y="49165"/>
                      <a:pt x="11434" y="57168"/>
                    </a:cubicBezTo>
                    <a:cubicBezTo>
                      <a:pt x="11434" y="64028"/>
                      <a:pt x="16579" y="72032"/>
                      <a:pt x="29727" y="72032"/>
                    </a:cubicBezTo>
                    <a:cubicBezTo>
                      <a:pt x="41733" y="72032"/>
                      <a:pt x="52595" y="65743"/>
                      <a:pt x="52595" y="51451"/>
                    </a:cubicBezTo>
                    <a:lnTo>
                      <a:pt x="52595" y="51451"/>
                    </a:lnTo>
                    <a:close/>
                  </a:path>
                </a:pathLst>
              </a:custGeom>
              <a:solidFill>
                <a:srgbClr val="231F20"/>
              </a:solidFill>
              <a:ln w="5707" cap="flat">
                <a:noFill/>
                <a:prstDash val="solid"/>
                <a:miter/>
              </a:ln>
            </p:spPr>
            <p:txBody>
              <a:bodyPr rtlCol="0" anchor="ctr"/>
              <a:lstStyle/>
              <a:p>
                <a:endParaRPr lang="en-US"/>
              </a:p>
            </p:txBody>
          </p:sp>
          <p:sp>
            <p:nvSpPr>
              <p:cNvPr id="48" name="Freeform 75">
                <a:extLst>
                  <a:ext uri="{FF2B5EF4-FFF2-40B4-BE49-F238E27FC236}">
                    <a16:creationId xmlns:a16="http://schemas.microsoft.com/office/drawing/2014/main" id="{BAD0BDEB-4E8F-F4C3-F884-921E0F7B91A3}"/>
                  </a:ext>
                </a:extLst>
              </p:cNvPr>
              <p:cNvSpPr/>
              <p:nvPr/>
            </p:nvSpPr>
            <p:spPr>
              <a:xfrm>
                <a:off x="1410166" y="6463536"/>
                <a:ext cx="39445" cy="78891"/>
              </a:xfrm>
              <a:custGeom>
                <a:avLst/>
                <a:gdLst>
                  <a:gd name="connsiteX0" fmla="*/ 38874 w 39445"/>
                  <a:gd name="connsiteY0" fmla="*/ 10862 h 78891"/>
                  <a:gd name="connsiteX1" fmla="*/ 33729 w 39445"/>
                  <a:gd name="connsiteY1" fmla="*/ 10862 h 78891"/>
                  <a:gd name="connsiteX2" fmla="*/ 10290 w 39445"/>
                  <a:gd name="connsiteY2" fmla="*/ 35444 h 78891"/>
                  <a:gd name="connsiteX3" fmla="*/ 10290 w 39445"/>
                  <a:gd name="connsiteY3" fmla="*/ 78892 h 78891"/>
                  <a:gd name="connsiteX4" fmla="*/ 0 w 39445"/>
                  <a:gd name="connsiteY4" fmla="*/ 78892 h 78891"/>
                  <a:gd name="connsiteX5" fmla="*/ 0 w 39445"/>
                  <a:gd name="connsiteY5" fmla="*/ 1715 h 78891"/>
                  <a:gd name="connsiteX6" fmla="*/ 10290 w 39445"/>
                  <a:gd name="connsiteY6" fmla="*/ 1715 h 78891"/>
                  <a:gd name="connsiteX7" fmla="*/ 10290 w 39445"/>
                  <a:gd name="connsiteY7" fmla="*/ 14864 h 78891"/>
                  <a:gd name="connsiteX8" fmla="*/ 33729 w 39445"/>
                  <a:gd name="connsiteY8" fmla="*/ 0 h 78891"/>
                  <a:gd name="connsiteX9" fmla="*/ 39446 w 39445"/>
                  <a:gd name="connsiteY9" fmla="*/ 572 h 78891"/>
                  <a:gd name="connsiteX10" fmla="*/ 39446 w 39445"/>
                  <a:gd name="connsiteY10" fmla="*/ 10862 h 78891"/>
                  <a:gd name="connsiteX11" fmla="*/ 38874 w 39445"/>
                  <a:gd name="connsiteY11" fmla="*/ 10862 h 7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45" h="78891">
                    <a:moveTo>
                      <a:pt x="38874" y="10862"/>
                    </a:moveTo>
                    <a:lnTo>
                      <a:pt x="33729" y="10862"/>
                    </a:lnTo>
                    <a:cubicBezTo>
                      <a:pt x="20009" y="10862"/>
                      <a:pt x="10290" y="17150"/>
                      <a:pt x="10290" y="35444"/>
                    </a:cubicBezTo>
                    <a:lnTo>
                      <a:pt x="10290" y="78892"/>
                    </a:lnTo>
                    <a:lnTo>
                      <a:pt x="0" y="78892"/>
                    </a:lnTo>
                    <a:lnTo>
                      <a:pt x="0" y="1715"/>
                    </a:lnTo>
                    <a:lnTo>
                      <a:pt x="10290" y="1715"/>
                    </a:lnTo>
                    <a:lnTo>
                      <a:pt x="10290" y="14864"/>
                    </a:lnTo>
                    <a:cubicBezTo>
                      <a:pt x="14864" y="4573"/>
                      <a:pt x="24011" y="0"/>
                      <a:pt x="33729" y="0"/>
                    </a:cubicBezTo>
                    <a:cubicBezTo>
                      <a:pt x="35444" y="0"/>
                      <a:pt x="37159" y="0"/>
                      <a:pt x="39446" y="572"/>
                    </a:cubicBezTo>
                    <a:lnTo>
                      <a:pt x="39446" y="10862"/>
                    </a:lnTo>
                    <a:lnTo>
                      <a:pt x="38874" y="10862"/>
                    </a:lnTo>
                    <a:close/>
                  </a:path>
                </a:pathLst>
              </a:custGeom>
              <a:solidFill>
                <a:srgbClr val="231F20"/>
              </a:solidFill>
              <a:ln w="5707" cap="flat">
                <a:noFill/>
                <a:prstDash val="solid"/>
                <a:miter/>
              </a:ln>
            </p:spPr>
            <p:txBody>
              <a:bodyPr rtlCol="0" anchor="ctr"/>
              <a:lstStyle/>
              <a:p>
                <a:endParaRPr lang="en-US"/>
              </a:p>
            </p:txBody>
          </p:sp>
          <p:sp>
            <p:nvSpPr>
              <p:cNvPr id="49" name="Freeform 76">
                <a:extLst>
                  <a:ext uri="{FF2B5EF4-FFF2-40B4-BE49-F238E27FC236}">
                    <a16:creationId xmlns:a16="http://schemas.microsoft.com/office/drawing/2014/main" id="{4E736410-DF59-D550-49FA-351842F29D74}"/>
                  </a:ext>
                </a:extLst>
              </p:cNvPr>
              <p:cNvSpPr/>
              <p:nvPr/>
            </p:nvSpPr>
            <p:spPr>
              <a:xfrm>
                <a:off x="1456472" y="6432665"/>
                <a:ext cx="42876" cy="110906"/>
              </a:xfrm>
              <a:custGeom>
                <a:avLst/>
                <a:gdLst>
                  <a:gd name="connsiteX0" fmla="*/ 24011 w 42876"/>
                  <a:gd name="connsiteY0" fmla="*/ 0 h 110906"/>
                  <a:gd name="connsiteX1" fmla="*/ 24011 w 42876"/>
                  <a:gd name="connsiteY1" fmla="*/ 32586 h 110906"/>
                  <a:gd name="connsiteX2" fmla="*/ 42876 w 42876"/>
                  <a:gd name="connsiteY2" fmla="*/ 32586 h 110906"/>
                  <a:gd name="connsiteX3" fmla="*/ 42876 w 42876"/>
                  <a:gd name="connsiteY3" fmla="*/ 41733 h 110906"/>
                  <a:gd name="connsiteX4" fmla="*/ 24011 w 42876"/>
                  <a:gd name="connsiteY4" fmla="*/ 41733 h 110906"/>
                  <a:gd name="connsiteX5" fmla="*/ 24011 w 42876"/>
                  <a:gd name="connsiteY5" fmla="*/ 94327 h 110906"/>
                  <a:gd name="connsiteX6" fmla="*/ 34873 w 42876"/>
                  <a:gd name="connsiteY6" fmla="*/ 101759 h 110906"/>
                  <a:gd name="connsiteX7" fmla="*/ 42876 w 42876"/>
                  <a:gd name="connsiteY7" fmla="*/ 101188 h 110906"/>
                  <a:gd name="connsiteX8" fmla="*/ 42876 w 42876"/>
                  <a:gd name="connsiteY8" fmla="*/ 110334 h 110906"/>
                  <a:gd name="connsiteX9" fmla="*/ 30871 w 42876"/>
                  <a:gd name="connsiteY9" fmla="*/ 110906 h 110906"/>
                  <a:gd name="connsiteX10" fmla="*/ 13149 w 42876"/>
                  <a:gd name="connsiteY10" fmla="*/ 94327 h 110906"/>
                  <a:gd name="connsiteX11" fmla="*/ 13149 w 42876"/>
                  <a:gd name="connsiteY11" fmla="*/ 41733 h 110906"/>
                  <a:gd name="connsiteX12" fmla="*/ 0 w 42876"/>
                  <a:gd name="connsiteY12" fmla="*/ 41733 h 110906"/>
                  <a:gd name="connsiteX13" fmla="*/ 0 w 42876"/>
                  <a:gd name="connsiteY13" fmla="*/ 32586 h 110906"/>
                  <a:gd name="connsiteX14" fmla="*/ 13149 w 42876"/>
                  <a:gd name="connsiteY14" fmla="*/ 32586 h 110906"/>
                  <a:gd name="connsiteX15" fmla="*/ 13149 w 42876"/>
                  <a:gd name="connsiteY15" fmla="*/ 0 h 110906"/>
                  <a:gd name="connsiteX16" fmla="*/ 24011 w 42876"/>
                  <a:gd name="connsiteY16" fmla="*/ 0 h 110906"/>
                  <a:gd name="connsiteX17" fmla="*/ 24011 w 42876"/>
                  <a:gd name="connsiteY17" fmla="*/ 0 h 11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76" h="110906">
                    <a:moveTo>
                      <a:pt x="24011" y="0"/>
                    </a:moveTo>
                    <a:lnTo>
                      <a:pt x="24011" y="32586"/>
                    </a:lnTo>
                    <a:lnTo>
                      <a:pt x="42876" y="32586"/>
                    </a:lnTo>
                    <a:lnTo>
                      <a:pt x="42876" y="41733"/>
                    </a:lnTo>
                    <a:lnTo>
                      <a:pt x="24011" y="41733"/>
                    </a:lnTo>
                    <a:lnTo>
                      <a:pt x="24011" y="94327"/>
                    </a:lnTo>
                    <a:cubicBezTo>
                      <a:pt x="24011" y="101759"/>
                      <a:pt x="29156" y="101759"/>
                      <a:pt x="34873" y="101759"/>
                    </a:cubicBezTo>
                    <a:cubicBezTo>
                      <a:pt x="40018" y="101759"/>
                      <a:pt x="42876" y="101188"/>
                      <a:pt x="42876" y="101188"/>
                    </a:cubicBezTo>
                    <a:lnTo>
                      <a:pt x="42876" y="110334"/>
                    </a:lnTo>
                    <a:cubicBezTo>
                      <a:pt x="42876" y="110334"/>
                      <a:pt x="37159" y="110906"/>
                      <a:pt x="30871" y="110906"/>
                    </a:cubicBezTo>
                    <a:cubicBezTo>
                      <a:pt x="22867" y="110906"/>
                      <a:pt x="13149" y="108619"/>
                      <a:pt x="13149" y="94327"/>
                    </a:cubicBezTo>
                    <a:lnTo>
                      <a:pt x="13149" y="41733"/>
                    </a:lnTo>
                    <a:lnTo>
                      <a:pt x="0" y="41733"/>
                    </a:lnTo>
                    <a:lnTo>
                      <a:pt x="0" y="32586"/>
                    </a:lnTo>
                    <a:lnTo>
                      <a:pt x="13149" y="32586"/>
                    </a:lnTo>
                    <a:lnTo>
                      <a:pt x="13149" y="0"/>
                    </a:lnTo>
                    <a:lnTo>
                      <a:pt x="24011" y="0"/>
                    </a:lnTo>
                    <a:lnTo>
                      <a:pt x="24011" y="0"/>
                    </a:lnTo>
                    <a:close/>
                  </a:path>
                </a:pathLst>
              </a:custGeom>
              <a:solidFill>
                <a:srgbClr val="231F20"/>
              </a:solidFill>
              <a:ln w="5707" cap="flat">
                <a:noFill/>
                <a:prstDash val="solid"/>
                <a:miter/>
              </a:ln>
            </p:spPr>
            <p:txBody>
              <a:bodyPr rtlCol="0" anchor="ctr"/>
              <a:lstStyle/>
              <a:p>
                <a:endParaRPr lang="en-US"/>
              </a:p>
            </p:txBody>
          </p:sp>
          <p:sp>
            <p:nvSpPr>
              <p:cNvPr id="50" name="Freeform 77">
                <a:extLst>
                  <a:ext uri="{FF2B5EF4-FFF2-40B4-BE49-F238E27FC236}">
                    <a16:creationId xmlns:a16="http://schemas.microsoft.com/office/drawing/2014/main" id="{5A03DB89-C0F5-3AE6-DCB3-B6D8114B5806}"/>
                  </a:ext>
                </a:extLst>
              </p:cNvPr>
              <p:cNvSpPr/>
              <p:nvPr/>
            </p:nvSpPr>
            <p:spPr>
              <a:xfrm>
                <a:off x="1545654" y="6462964"/>
                <a:ext cx="80035" cy="81178"/>
              </a:xfrm>
              <a:custGeom>
                <a:avLst/>
                <a:gdLst>
                  <a:gd name="connsiteX0" fmla="*/ 40018 w 80035"/>
                  <a:gd name="connsiteY0" fmla="*/ 0 h 81178"/>
                  <a:gd name="connsiteX1" fmla="*/ 80035 w 80035"/>
                  <a:gd name="connsiteY1" fmla="*/ 40589 h 81178"/>
                  <a:gd name="connsiteX2" fmla="*/ 40018 w 80035"/>
                  <a:gd name="connsiteY2" fmla="*/ 81179 h 81178"/>
                  <a:gd name="connsiteX3" fmla="*/ 0 w 80035"/>
                  <a:gd name="connsiteY3" fmla="*/ 40589 h 81178"/>
                  <a:gd name="connsiteX4" fmla="*/ 40018 w 80035"/>
                  <a:gd name="connsiteY4" fmla="*/ 0 h 81178"/>
                  <a:gd name="connsiteX5" fmla="*/ 40018 w 80035"/>
                  <a:gd name="connsiteY5" fmla="*/ 9719 h 81178"/>
                  <a:gd name="connsiteX6" fmla="*/ 10862 w 80035"/>
                  <a:gd name="connsiteY6" fmla="*/ 41161 h 81178"/>
                  <a:gd name="connsiteX7" fmla="*/ 40018 w 80035"/>
                  <a:gd name="connsiteY7" fmla="*/ 72604 h 81178"/>
                  <a:gd name="connsiteX8" fmla="*/ 69173 w 80035"/>
                  <a:gd name="connsiteY8" fmla="*/ 41161 h 81178"/>
                  <a:gd name="connsiteX9" fmla="*/ 40018 w 80035"/>
                  <a:gd name="connsiteY9" fmla="*/ 9719 h 8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35" h="81178">
                    <a:moveTo>
                      <a:pt x="40018" y="0"/>
                    </a:moveTo>
                    <a:cubicBezTo>
                      <a:pt x="62313" y="0"/>
                      <a:pt x="80035" y="17150"/>
                      <a:pt x="80035" y="40589"/>
                    </a:cubicBezTo>
                    <a:cubicBezTo>
                      <a:pt x="80035" y="64028"/>
                      <a:pt x="62313" y="81179"/>
                      <a:pt x="40018" y="81179"/>
                    </a:cubicBezTo>
                    <a:cubicBezTo>
                      <a:pt x="17722" y="81179"/>
                      <a:pt x="0" y="64028"/>
                      <a:pt x="0" y="40589"/>
                    </a:cubicBezTo>
                    <a:cubicBezTo>
                      <a:pt x="0" y="17150"/>
                      <a:pt x="17722" y="0"/>
                      <a:pt x="40018" y="0"/>
                    </a:cubicBezTo>
                    <a:close/>
                    <a:moveTo>
                      <a:pt x="40018" y="9719"/>
                    </a:moveTo>
                    <a:cubicBezTo>
                      <a:pt x="22867" y="9719"/>
                      <a:pt x="10862" y="23439"/>
                      <a:pt x="10862" y="41161"/>
                    </a:cubicBezTo>
                    <a:cubicBezTo>
                      <a:pt x="10862" y="58883"/>
                      <a:pt x="22867" y="72604"/>
                      <a:pt x="40018" y="72604"/>
                    </a:cubicBezTo>
                    <a:cubicBezTo>
                      <a:pt x="57168" y="72604"/>
                      <a:pt x="69173" y="58883"/>
                      <a:pt x="69173" y="41161"/>
                    </a:cubicBezTo>
                    <a:cubicBezTo>
                      <a:pt x="69173" y="23439"/>
                      <a:pt x="57168" y="9719"/>
                      <a:pt x="40018" y="9719"/>
                    </a:cubicBezTo>
                    <a:close/>
                  </a:path>
                </a:pathLst>
              </a:custGeom>
              <a:solidFill>
                <a:srgbClr val="231F20"/>
              </a:solidFill>
              <a:ln w="5707" cap="flat">
                <a:noFill/>
                <a:prstDash val="solid"/>
                <a:miter/>
              </a:ln>
            </p:spPr>
            <p:txBody>
              <a:bodyPr rtlCol="0" anchor="ctr"/>
              <a:lstStyle/>
              <a:p>
                <a:endParaRPr lang="en-US"/>
              </a:p>
            </p:txBody>
          </p:sp>
          <p:sp>
            <p:nvSpPr>
              <p:cNvPr id="51" name="Freeform 78">
                <a:extLst>
                  <a:ext uri="{FF2B5EF4-FFF2-40B4-BE49-F238E27FC236}">
                    <a16:creationId xmlns:a16="http://schemas.microsoft.com/office/drawing/2014/main" id="{4FE9B565-0D98-FBB9-1CA5-7B1C5880BEA0}"/>
                  </a:ext>
                </a:extLst>
              </p:cNvPr>
              <p:cNvSpPr/>
              <p:nvPr/>
            </p:nvSpPr>
            <p:spPr>
              <a:xfrm>
                <a:off x="1635408" y="6418944"/>
                <a:ext cx="41732" cy="123483"/>
              </a:xfrm>
              <a:custGeom>
                <a:avLst/>
                <a:gdLst>
                  <a:gd name="connsiteX0" fmla="*/ 13720 w 41732"/>
                  <a:gd name="connsiteY0" fmla="*/ 18294 h 123483"/>
                  <a:gd name="connsiteX1" fmla="*/ 31442 w 41732"/>
                  <a:gd name="connsiteY1" fmla="*/ 0 h 123483"/>
                  <a:gd name="connsiteX2" fmla="*/ 41733 w 41732"/>
                  <a:gd name="connsiteY2" fmla="*/ 572 h 123483"/>
                  <a:gd name="connsiteX3" fmla="*/ 41733 w 41732"/>
                  <a:gd name="connsiteY3" fmla="*/ 9719 h 123483"/>
                  <a:gd name="connsiteX4" fmla="*/ 33729 w 41732"/>
                  <a:gd name="connsiteY4" fmla="*/ 9147 h 123483"/>
                  <a:gd name="connsiteX5" fmla="*/ 24011 w 41732"/>
                  <a:gd name="connsiteY5" fmla="*/ 19437 h 123483"/>
                  <a:gd name="connsiteX6" fmla="*/ 24011 w 41732"/>
                  <a:gd name="connsiteY6" fmla="*/ 45734 h 123483"/>
                  <a:gd name="connsiteX7" fmla="*/ 40018 w 41732"/>
                  <a:gd name="connsiteY7" fmla="*/ 45734 h 123483"/>
                  <a:gd name="connsiteX8" fmla="*/ 40018 w 41732"/>
                  <a:gd name="connsiteY8" fmla="*/ 54881 h 123483"/>
                  <a:gd name="connsiteX9" fmla="*/ 24011 w 41732"/>
                  <a:gd name="connsiteY9" fmla="*/ 54881 h 123483"/>
                  <a:gd name="connsiteX10" fmla="*/ 24011 w 41732"/>
                  <a:gd name="connsiteY10" fmla="*/ 123483 h 123483"/>
                  <a:gd name="connsiteX11" fmla="*/ 13149 w 41732"/>
                  <a:gd name="connsiteY11" fmla="*/ 123483 h 123483"/>
                  <a:gd name="connsiteX12" fmla="*/ 13149 w 41732"/>
                  <a:gd name="connsiteY12" fmla="*/ 54881 h 123483"/>
                  <a:gd name="connsiteX13" fmla="*/ 0 w 41732"/>
                  <a:gd name="connsiteY13" fmla="*/ 54881 h 123483"/>
                  <a:gd name="connsiteX14" fmla="*/ 0 w 41732"/>
                  <a:gd name="connsiteY14" fmla="*/ 45734 h 123483"/>
                  <a:gd name="connsiteX15" fmla="*/ 13149 w 41732"/>
                  <a:gd name="connsiteY15" fmla="*/ 45734 h 123483"/>
                  <a:gd name="connsiteX16" fmla="*/ 13720 w 41732"/>
                  <a:gd name="connsiteY16" fmla="*/ 18294 h 123483"/>
                  <a:gd name="connsiteX17" fmla="*/ 13720 w 41732"/>
                  <a:gd name="connsiteY17" fmla="*/ 18294 h 12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32" h="123483">
                    <a:moveTo>
                      <a:pt x="13720" y="18294"/>
                    </a:moveTo>
                    <a:cubicBezTo>
                      <a:pt x="13720" y="4002"/>
                      <a:pt x="22867" y="0"/>
                      <a:pt x="31442" y="0"/>
                    </a:cubicBezTo>
                    <a:cubicBezTo>
                      <a:pt x="37159" y="0"/>
                      <a:pt x="41733" y="572"/>
                      <a:pt x="41733" y="572"/>
                    </a:cubicBezTo>
                    <a:lnTo>
                      <a:pt x="41733" y="9719"/>
                    </a:lnTo>
                    <a:cubicBezTo>
                      <a:pt x="41733" y="9719"/>
                      <a:pt x="36588" y="9147"/>
                      <a:pt x="33729" y="9147"/>
                    </a:cubicBezTo>
                    <a:cubicBezTo>
                      <a:pt x="26869" y="9147"/>
                      <a:pt x="24011" y="12005"/>
                      <a:pt x="24011" y="19437"/>
                    </a:cubicBezTo>
                    <a:lnTo>
                      <a:pt x="24011" y="45734"/>
                    </a:lnTo>
                    <a:lnTo>
                      <a:pt x="40018" y="45734"/>
                    </a:lnTo>
                    <a:lnTo>
                      <a:pt x="40018" y="54881"/>
                    </a:lnTo>
                    <a:lnTo>
                      <a:pt x="24011" y="54881"/>
                    </a:lnTo>
                    <a:lnTo>
                      <a:pt x="24011" y="123483"/>
                    </a:lnTo>
                    <a:lnTo>
                      <a:pt x="13149" y="123483"/>
                    </a:lnTo>
                    <a:lnTo>
                      <a:pt x="13149" y="54881"/>
                    </a:lnTo>
                    <a:lnTo>
                      <a:pt x="0" y="54881"/>
                    </a:lnTo>
                    <a:lnTo>
                      <a:pt x="0" y="45734"/>
                    </a:lnTo>
                    <a:lnTo>
                      <a:pt x="13149" y="45734"/>
                    </a:lnTo>
                    <a:lnTo>
                      <a:pt x="13720" y="18294"/>
                    </a:lnTo>
                    <a:lnTo>
                      <a:pt x="13720" y="18294"/>
                    </a:lnTo>
                    <a:close/>
                  </a:path>
                </a:pathLst>
              </a:custGeom>
              <a:solidFill>
                <a:srgbClr val="231F20"/>
              </a:solidFill>
              <a:ln w="5707" cap="flat">
                <a:noFill/>
                <a:prstDash val="solid"/>
                <a:miter/>
              </a:ln>
            </p:spPr>
            <p:txBody>
              <a:bodyPr rtlCol="0" anchor="ctr"/>
              <a:lstStyle/>
              <a:p>
                <a:endParaRPr lang="en-US"/>
              </a:p>
            </p:txBody>
          </p:sp>
          <p:sp>
            <p:nvSpPr>
              <p:cNvPr id="52" name="Freeform 79">
                <a:extLst>
                  <a:ext uri="{FF2B5EF4-FFF2-40B4-BE49-F238E27FC236}">
                    <a16:creationId xmlns:a16="http://schemas.microsoft.com/office/drawing/2014/main" id="{2847B43E-2833-5CEC-B943-3554C4E92E12}"/>
                  </a:ext>
                </a:extLst>
              </p:cNvPr>
              <p:cNvSpPr/>
              <p:nvPr/>
            </p:nvSpPr>
            <p:spPr>
              <a:xfrm>
                <a:off x="1717730" y="6417229"/>
                <a:ext cx="124054" cy="126913"/>
              </a:xfrm>
              <a:custGeom>
                <a:avLst/>
                <a:gdLst>
                  <a:gd name="connsiteX0" fmla="*/ 64028 w 124054"/>
                  <a:gd name="connsiteY0" fmla="*/ 104618 h 126913"/>
                  <a:gd name="connsiteX1" fmla="*/ 97186 w 124054"/>
                  <a:gd name="connsiteY1" fmla="*/ 81179 h 126913"/>
                  <a:gd name="connsiteX2" fmla="*/ 124055 w 124054"/>
                  <a:gd name="connsiteY2" fmla="*/ 81179 h 126913"/>
                  <a:gd name="connsiteX3" fmla="*/ 64028 w 124054"/>
                  <a:gd name="connsiteY3" fmla="*/ 126913 h 126913"/>
                  <a:gd name="connsiteX4" fmla="*/ 0 w 124054"/>
                  <a:gd name="connsiteY4" fmla="*/ 63457 h 126913"/>
                  <a:gd name="connsiteX5" fmla="*/ 64028 w 124054"/>
                  <a:gd name="connsiteY5" fmla="*/ 0 h 126913"/>
                  <a:gd name="connsiteX6" fmla="*/ 124055 w 124054"/>
                  <a:gd name="connsiteY6" fmla="*/ 45734 h 126913"/>
                  <a:gd name="connsiteX7" fmla="*/ 97186 w 124054"/>
                  <a:gd name="connsiteY7" fmla="*/ 45734 h 126913"/>
                  <a:gd name="connsiteX8" fmla="*/ 64028 w 124054"/>
                  <a:gd name="connsiteY8" fmla="*/ 22296 h 126913"/>
                  <a:gd name="connsiteX9" fmla="*/ 25154 w 124054"/>
                  <a:gd name="connsiteY9" fmla="*/ 63457 h 126913"/>
                  <a:gd name="connsiteX10" fmla="*/ 64028 w 124054"/>
                  <a:gd name="connsiteY10" fmla="*/ 104618 h 126913"/>
                  <a:gd name="connsiteX11" fmla="*/ 64028 w 124054"/>
                  <a:gd name="connsiteY11" fmla="*/ 104618 h 12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054" h="126913">
                    <a:moveTo>
                      <a:pt x="64028" y="104618"/>
                    </a:moveTo>
                    <a:cubicBezTo>
                      <a:pt x="80607" y="104618"/>
                      <a:pt x="92612" y="96042"/>
                      <a:pt x="97186" y="81179"/>
                    </a:cubicBezTo>
                    <a:lnTo>
                      <a:pt x="124055" y="81179"/>
                    </a:lnTo>
                    <a:cubicBezTo>
                      <a:pt x="116623" y="110334"/>
                      <a:pt x="91469" y="126913"/>
                      <a:pt x="64028" y="126913"/>
                    </a:cubicBezTo>
                    <a:cubicBezTo>
                      <a:pt x="28012" y="126913"/>
                      <a:pt x="0" y="100616"/>
                      <a:pt x="0" y="63457"/>
                    </a:cubicBezTo>
                    <a:cubicBezTo>
                      <a:pt x="0" y="26297"/>
                      <a:pt x="28012" y="0"/>
                      <a:pt x="64028" y="0"/>
                    </a:cubicBezTo>
                    <a:cubicBezTo>
                      <a:pt x="92041" y="0"/>
                      <a:pt x="117195" y="16579"/>
                      <a:pt x="124055" y="45734"/>
                    </a:cubicBezTo>
                    <a:lnTo>
                      <a:pt x="97186" y="45734"/>
                    </a:lnTo>
                    <a:cubicBezTo>
                      <a:pt x="92612" y="30871"/>
                      <a:pt x="80035" y="22296"/>
                      <a:pt x="64028" y="22296"/>
                    </a:cubicBezTo>
                    <a:cubicBezTo>
                      <a:pt x="40589" y="22296"/>
                      <a:pt x="25154" y="40018"/>
                      <a:pt x="25154" y="63457"/>
                    </a:cubicBezTo>
                    <a:cubicBezTo>
                      <a:pt x="25154" y="86896"/>
                      <a:pt x="41161" y="104618"/>
                      <a:pt x="64028" y="104618"/>
                    </a:cubicBezTo>
                    <a:lnTo>
                      <a:pt x="64028" y="104618"/>
                    </a:lnTo>
                    <a:close/>
                  </a:path>
                </a:pathLst>
              </a:custGeom>
              <a:solidFill>
                <a:srgbClr val="231F20"/>
              </a:solidFill>
              <a:ln w="5707" cap="flat">
                <a:noFill/>
                <a:prstDash val="solid"/>
                <a:miter/>
              </a:ln>
            </p:spPr>
            <p:txBody>
              <a:bodyPr rtlCol="0" anchor="ctr"/>
              <a:lstStyle/>
              <a:p>
                <a:endParaRPr lang="en-US"/>
              </a:p>
            </p:txBody>
          </p:sp>
          <p:sp>
            <p:nvSpPr>
              <p:cNvPr id="53" name="Freeform 80">
                <a:extLst>
                  <a:ext uri="{FF2B5EF4-FFF2-40B4-BE49-F238E27FC236}">
                    <a16:creationId xmlns:a16="http://schemas.microsoft.com/office/drawing/2014/main" id="{3F02E406-4A6C-7592-238C-A5BACDA2ABEE}"/>
                  </a:ext>
                </a:extLst>
              </p:cNvPr>
              <p:cNvSpPr/>
              <p:nvPr/>
            </p:nvSpPr>
            <p:spPr>
              <a:xfrm>
                <a:off x="1856077" y="6419516"/>
                <a:ext cx="22867" cy="122911"/>
              </a:xfrm>
              <a:custGeom>
                <a:avLst/>
                <a:gdLst>
                  <a:gd name="connsiteX0" fmla="*/ 22867 w 22867"/>
                  <a:gd name="connsiteY0" fmla="*/ 122911 h 122911"/>
                  <a:gd name="connsiteX1" fmla="*/ 0 w 22867"/>
                  <a:gd name="connsiteY1" fmla="*/ 122911 h 122911"/>
                  <a:gd name="connsiteX2" fmla="*/ 0 w 22867"/>
                  <a:gd name="connsiteY2" fmla="*/ 0 h 122911"/>
                  <a:gd name="connsiteX3" fmla="*/ 22867 w 22867"/>
                  <a:gd name="connsiteY3" fmla="*/ 0 h 122911"/>
                  <a:gd name="connsiteX4" fmla="*/ 22867 w 22867"/>
                  <a:gd name="connsiteY4" fmla="*/ 122911 h 12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 h="122911">
                    <a:moveTo>
                      <a:pt x="22867" y="122911"/>
                    </a:moveTo>
                    <a:lnTo>
                      <a:pt x="0" y="122911"/>
                    </a:lnTo>
                    <a:lnTo>
                      <a:pt x="0" y="0"/>
                    </a:lnTo>
                    <a:lnTo>
                      <a:pt x="22867" y="0"/>
                    </a:lnTo>
                    <a:lnTo>
                      <a:pt x="22867" y="122911"/>
                    </a:lnTo>
                    <a:close/>
                  </a:path>
                </a:pathLst>
              </a:custGeom>
              <a:solidFill>
                <a:srgbClr val="231F20"/>
              </a:solidFill>
              <a:ln w="5707" cap="flat">
                <a:noFill/>
                <a:prstDash val="solid"/>
                <a:miter/>
              </a:ln>
            </p:spPr>
            <p:txBody>
              <a:bodyPr rtlCol="0" anchor="ctr"/>
              <a:lstStyle/>
              <a:p>
                <a:endParaRPr lang="en-US"/>
              </a:p>
            </p:txBody>
          </p:sp>
          <p:sp>
            <p:nvSpPr>
              <p:cNvPr id="54" name="Freeform 81">
                <a:extLst>
                  <a:ext uri="{FF2B5EF4-FFF2-40B4-BE49-F238E27FC236}">
                    <a16:creationId xmlns:a16="http://schemas.microsoft.com/office/drawing/2014/main" id="{802FC094-52C6-93E6-28C8-CACED4C27E15}"/>
                  </a:ext>
                </a:extLst>
              </p:cNvPr>
              <p:cNvSpPr/>
              <p:nvPr/>
            </p:nvSpPr>
            <p:spPr>
              <a:xfrm>
                <a:off x="1892665"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2 w 73175"/>
                  <a:gd name="connsiteY19" fmla="*/ 49736 h 84608"/>
                  <a:gd name="connsiteX20" fmla="*/ 23439 w 73175"/>
                  <a:gd name="connsiteY20" fmla="*/ 58312 h 84608"/>
                  <a:gd name="connsiteX21" fmla="*/ 34872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5" y="23439"/>
                      <a:pt x="13149" y="26869"/>
                    </a:cubicBezTo>
                    <a:lnTo>
                      <a:pt x="4002" y="9719"/>
                    </a:lnTo>
                    <a:cubicBezTo>
                      <a:pt x="4002" y="9719"/>
                      <a:pt x="18865"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4" y="34873"/>
                      <a:pt x="50880" y="33158"/>
                      <a:pt x="50880" y="30299"/>
                    </a:cubicBezTo>
                    <a:lnTo>
                      <a:pt x="50308" y="29156"/>
                    </a:lnTo>
                    <a:lnTo>
                      <a:pt x="50308" y="29156"/>
                    </a:lnTo>
                    <a:close/>
                    <a:moveTo>
                      <a:pt x="50308" y="53738"/>
                    </a:moveTo>
                    <a:lnTo>
                      <a:pt x="50308" y="48021"/>
                    </a:lnTo>
                    <a:cubicBezTo>
                      <a:pt x="49164" y="49165"/>
                      <a:pt x="46306" y="49736"/>
                      <a:pt x="43448" y="49736"/>
                    </a:cubicBezTo>
                    <a:lnTo>
                      <a:pt x="34872" y="49736"/>
                    </a:lnTo>
                    <a:cubicBezTo>
                      <a:pt x="27441" y="49736"/>
                      <a:pt x="23439" y="53166"/>
                      <a:pt x="23439" y="58312"/>
                    </a:cubicBezTo>
                    <a:cubicBezTo>
                      <a:pt x="23439" y="63457"/>
                      <a:pt x="28012" y="68030"/>
                      <a:pt x="34872"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5" name="Freeform 82">
                <a:extLst>
                  <a:ext uri="{FF2B5EF4-FFF2-40B4-BE49-F238E27FC236}">
                    <a16:creationId xmlns:a16="http://schemas.microsoft.com/office/drawing/2014/main" id="{6F9238F1-E290-1463-2AF4-2F30C0FC7607}"/>
                  </a:ext>
                </a:extLst>
              </p:cNvPr>
              <p:cNvSpPr/>
              <p:nvPr/>
            </p:nvSpPr>
            <p:spPr>
              <a:xfrm>
                <a:off x="1984705" y="6460677"/>
                <a:ext cx="49164" cy="81750"/>
              </a:xfrm>
              <a:custGeom>
                <a:avLst/>
                <a:gdLst>
                  <a:gd name="connsiteX0" fmla="*/ 49165 w 49164"/>
                  <a:gd name="connsiteY0" fmla="*/ 24011 h 81750"/>
                  <a:gd name="connsiteX1" fmla="*/ 39446 w 49164"/>
                  <a:gd name="connsiteY1" fmla="*/ 24011 h 81750"/>
                  <a:gd name="connsiteX2" fmla="*/ 22867 w 49164"/>
                  <a:gd name="connsiteY2" fmla="*/ 43448 h 81750"/>
                  <a:gd name="connsiteX3" fmla="*/ 22867 w 49164"/>
                  <a:gd name="connsiteY3" fmla="*/ 81750 h 81750"/>
                  <a:gd name="connsiteX4" fmla="*/ 0 w 49164"/>
                  <a:gd name="connsiteY4" fmla="*/ 81750 h 81750"/>
                  <a:gd name="connsiteX5" fmla="*/ 0 w 49164"/>
                  <a:gd name="connsiteY5" fmla="*/ 1143 h 81750"/>
                  <a:gd name="connsiteX6" fmla="*/ 22296 w 49164"/>
                  <a:gd name="connsiteY6" fmla="*/ 1143 h 81750"/>
                  <a:gd name="connsiteX7" fmla="*/ 22296 w 49164"/>
                  <a:gd name="connsiteY7" fmla="*/ 13720 h 81750"/>
                  <a:gd name="connsiteX8" fmla="*/ 42876 w 49164"/>
                  <a:gd name="connsiteY8" fmla="*/ 0 h 81750"/>
                  <a:gd name="connsiteX9" fmla="*/ 49165 w 49164"/>
                  <a:gd name="connsiteY9" fmla="*/ 572 h 81750"/>
                  <a:gd name="connsiteX10" fmla="*/ 49165 w 49164"/>
                  <a:gd name="connsiteY10" fmla="*/ 24011 h 81750"/>
                  <a:gd name="connsiteX11" fmla="*/ 49165 w 49164"/>
                  <a:gd name="connsiteY11" fmla="*/ 24011 h 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164" h="81750">
                    <a:moveTo>
                      <a:pt x="49165" y="24011"/>
                    </a:moveTo>
                    <a:lnTo>
                      <a:pt x="39446" y="24011"/>
                    </a:lnTo>
                    <a:cubicBezTo>
                      <a:pt x="28013" y="24011"/>
                      <a:pt x="22867" y="29156"/>
                      <a:pt x="22867" y="43448"/>
                    </a:cubicBezTo>
                    <a:lnTo>
                      <a:pt x="22867" y="81750"/>
                    </a:lnTo>
                    <a:lnTo>
                      <a:pt x="0" y="81750"/>
                    </a:lnTo>
                    <a:lnTo>
                      <a:pt x="0" y="1143"/>
                    </a:lnTo>
                    <a:lnTo>
                      <a:pt x="22296" y="1143"/>
                    </a:lnTo>
                    <a:lnTo>
                      <a:pt x="22296" y="13720"/>
                    </a:lnTo>
                    <a:cubicBezTo>
                      <a:pt x="25154" y="5145"/>
                      <a:pt x="33158" y="0"/>
                      <a:pt x="42876" y="0"/>
                    </a:cubicBezTo>
                    <a:cubicBezTo>
                      <a:pt x="45163" y="0"/>
                      <a:pt x="46878" y="0"/>
                      <a:pt x="49165" y="572"/>
                    </a:cubicBezTo>
                    <a:lnTo>
                      <a:pt x="49165" y="24011"/>
                    </a:lnTo>
                    <a:lnTo>
                      <a:pt x="49165" y="24011"/>
                    </a:lnTo>
                    <a:close/>
                  </a:path>
                </a:pathLst>
              </a:custGeom>
              <a:solidFill>
                <a:srgbClr val="231F20"/>
              </a:solidFill>
              <a:ln w="5707" cap="flat">
                <a:noFill/>
                <a:prstDash val="solid"/>
                <a:miter/>
              </a:ln>
            </p:spPr>
            <p:txBody>
              <a:bodyPr rtlCol="0" anchor="ctr"/>
              <a:lstStyle/>
              <a:p>
                <a:endParaRPr lang="en-US"/>
              </a:p>
            </p:txBody>
          </p:sp>
          <p:sp>
            <p:nvSpPr>
              <p:cNvPr id="56" name="Freeform 83">
                <a:extLst>
                  <a:ext uri="{FF2B5EF4-FFF2-40B4-BE49-F238E27FC236}">
                    <a16:creationId xmlns:a16="http://schemas.microsoft.com/office/drawing/2014/main" id="{5BD94396-2777-9B0B-E483-B762B1D7BE39}"/>
                  </a:ext>
                </a:extLst>
              </p:cNvPr>
              <p:cNvSpPr/>
              <p:nvPr/>
            </p:nvSpPr>
            <p:spPr>
              <a:xfrm>
                <a:off x="2040158" y="6419516"/>
                <a:ext cx="36587" cy="122911"/>
              </a:xfrm>
              <a:custGeom>
                <a:avLst/>
                <a:gdLst>
                  <a:gd name="connsiteX0" fmla="*/ 34301 w 36587"/>
                  <a:gd name="connsiteY0" fmla="*/ 122911 h 122911"/>
                  <a:gd name="connsiteX1" fmla="*/ 11434 w 36587"/>
                  <a:gd name="connsiteY1" fmla="*/ 122911 h 122911"/>
                  <a:gd name="connsiteX2" fmla="*/ 11434 w 36587"/>
                  <a:gd name="connsiteY2" fmla="*/ 61742 h 122911"/>
                  <a:gd name="connsiteX3" fmla="*/ 0 w 36587"/>
                  <a:gd name="connsiteY3" fmla="*/ 61742 h 122911"/>
                  <a:gd name="connsiteX4" fmla="*/ 0 w 36587"/>
                  <a:gd name="connsiteY4" fmla="*/ 42304 h 122911"/>
                  <a:gd name="connsiteX5" fmla="*/ 34301 w 36587"/>
                  <a:gd name="connsiteY5" fmla="*/ 42304 h 122911"/>
                  <a:gd name="connsiteX6" fmla="*/ 34301 w 36587"/>
                  <a:gd name="connsiteY6" fmla="*/ 122911 h 122911"/>
                  <a:gd name="connsiteX7" fmla="*/ 34301 w 36587"/>
                  <a:gd name="connsiteY7" fmla="*/ 122911 h 122911"/>
                  <a:gd name="connsiteX8" fmla="*/ 21724 w 36587"/>
                  <a:gd name="connsiteY8" fmla="*/ 0 h 122911"/>
                  <a:gd name="connsiteX9" fmla="*/ 36588 w 36587"/>
                  <a:gd name="connsiteY9" fmla="*/ 14864 h 122911"/>
                  <a:gd name="connsiteX10" fmla="*/ 21724 w 36587"/>
                  <a:gd name="connsiteY10" fmla="*/ 29727 h 122911"/>
                  <a:gd name="connsiteX11" fmla="*/ 7432 w 36587"/>
                  <a:gd name="connsiteY11" fmla="*/ 14864 h 122911"/>
                  <a:gd name="connsiteX12" fmla="*/ 21724 w 36587"/>
                  <a:gd name="connsiteY12" fmla="*/ 0 h 12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87" h="122911">
                    <a:moveTo>
                      <a:pt x="34301" y="122911"/>
                    </a:moveTo>
                    <a:lnTo>
                      <a:pt x="11434" y="122911"/>
                    </a:lnTo>
                    <a:lnTo>
                      <a:pt x="11434" y="61742"/>
                    </a:lnTo>
                    <a:lnTo>
                      <a:pt x="0" y="61742"/>
                    </a:lnTo>
                    <a:lnTo>
                      <a:pt x="0" y="42304"/>
                    </a:lnTo>
                    <a:lnTo>
                      <a:pt x="34301" y="42304"/>
                    </a:lnTo>
                    <a:lnTo>
                      <a:pt x="34301" y="122911"/>
                    </a:lnTo>
                    <a:lnTo>
                      <a:pt x="34301" y="122911"/>
                    </a:lnTo>
                    <a:close/>
                    <a:moveTo>
                      <a:pt x="21724" y="0"/>
                    </a:moveTo>
                    <a:cubicBezTo>
                      <a:pt x="29727" y="0"/>
                      <a:pt x="36588" y="6860"/>
                      <a:pt x="36588" y="14864"/>
                    </a:cubicBezTo>
                    <a:cubicBezTo>
                      <a:pt x="36588" y="22867"/>
                      <a:pt x="30299" y="29727"/>
                      <a:pt x="21724" y="29727"/>
                    </a:cubicBezTo>
                    <a:cubicBezTo>
                      <a:pt x="13149" y="29727"/>
                      <a:pt x="7432" y="23439"/>
                      <a:pt x="7432" y="14864"/>
                    </a:cubicBezTo>
                    <a:cubicBezTo>
                      <a:pt x="7432" y="6288"/>
                      <a:pt x="13720" y="0"/>
                      <a:pt x="21724" y="0"/>
                    </a:cubicBezTo>
                    <a:close/>
                  </a:path>
                </a:pathLst>
              </a:custGeom>
              <a:solidFill>
                <a:srgbClr val="231F20"/>
              </a:solidFill>
              <a:ln w="5707" cap="flat">
                <a:noFill/>
                <a:prstDash val="solid"/>
                <a:miter/>
              </a:ln>
            </p:spPr>
            <p:txBody>
              <a:bodyPr rtlCol="0" anchor="ctr"/>
              <a:lstStyle/>
              <a:p>
                <a:endParaRPr lang="en-US"/>
              </a:p>
            </p:txBody>
          </p:sp>
          <p:sp>
            <p:nvSpPr>
              <p:cNvPr id="57" name="Freeform 84">
                <a:extLst>
                  <a:ext uri="{FF2B5EF4-FFF2-40B4-BE49-F238E27FC236}">
                    <a16:creationId xmlns:a16="http://schemas.microsoft.com/office/drawing/2014/main" id="{435C2D21-D862-216C-DE6C-E2E873D475F8}"/>
                  </a:ext>
                </a:extLst>
              </p:cNvPr>
              <p:cNvSpPr/>
              <p:nvPr/>
            </p:nvSpPr>
            <p:spPr>
              <a:xfrm>
                <a:off x="2086465" y="6461821"/>
                <a:ext cx="84036" cy="80607"/>
              </a:xfrm>
              <a:custGeom>
                <a:avLst/>
                <a:gdLst>
                  <a:gd name="connsiteX0" fmla="*/ 41733 w 84036"/>
                  <a:gd name="connsiteY0" fmla="*/ 56025 h 80607"/>
                  <a:gd name="connsiteX1" fmla="*/ 60027 w 84036"/>
                  <a:gd name="connsiteY1" fmla="*/ 0 h 80607"/>
                  <a:gd name="connsiteX2" fmla="*/ 84037 w 84036"/>
                  <a:gd name="connsiteY2" fmla="*/ 0 h 80607"/>
                  <a:gd name="connsiteX3" fmla="*/ 55453 w 84036"/>
                  <a:gd name="connsiteY3" fmla="*/ 80607 h 80607"/>
                  <a:gd name="connsiteX4" fmla="*/ 27441 w 84036"/>
                  <a:gd name="connsiteY4" fmla="*/ 80607 h 80607"/>
                  <a:gd name="connsiteX5" fmla="*/ 0 w 84036"/>
                  <a:gd name="connsiteY5" fmla="*/ 0 h 80607"/>
                  <a:gd name="connsiteX6" fmla="*/ 24582 w 84036"/>
                  <a:gd name="connsiteY6" fmla="*/ 0 h 80607"/>
                  <a:gd name="connsiteX7" fmla="*/ 41733 w 84036"/>
                  <a:gd name="connsiteY7" fmla="*/ 56025 h 80607"/>
                  <a:gd name="connsiteX8" fmla="*/ 41733 w 84036"/>
                  <a:gd name="connsiteY8" fmla="*/ 56025 h 8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36" h="80607">
                    <a:moveTo>
                      <a:pt x="41733" y="56025"/>
                    </a:moveTo>
                    <a:lnTo>
                      <a:pt x="60027" y="0"/>
                    </a:lnTo>
                    <a:lnTo>
                      <a:pt x="84037" y="0"/>
                    </a:lnTo>
                    <a:lnTo>
                      <a:pt x="55453" y="80607"/>
                    </a:lnTo>
                    <a:lnTo>
                      <a:pt x="27441" y="80607"/>
                    </a:lnTo>
                    <a:lnTo>
                      <a:pt x="0" y="0"/>
                    </a:lnTo>
                    <a:lnTo>
                      <a:pt x="24582" y="0"/>
                    </a:lnTo>
                    <a:lnTo>
                      <a:pt x="41733" y="56025"/>
                    </a:lnTo>
                    <a:lnTo>
                      <a:pt x="41733" y="56025"/>
                    </a:lnTo>
                    <a:close/>
                  </a:path>
                </a:pathLst>
              </a:custGeom>
              <a:solidFill>
                <a:srgbClr val="231F20"/>
              </a:solidFill>
              <a:ln w="5707" cap="flat">
                <a:noFill/>
                <a:prstDash val="solid"/>
                <a:miter/>
              </a:ln>
            </p:spPr>
            <p:txBody>
              <a:bodyPr rtlCol="0" anchor="ctr"/>
              <a:lstStyle/>
              <a:p>
                <a:endParaRPr lang="en-US"/>
              </a:p>
            </p:txBody>
          </p:sp>
          <p:sp>
            <p:nvSpPr>
              <p:cNvPr id="58" name="Freeform 85">
                <a:extLst>
                  <a:ext uri="{FF2B5EF4-FFF2-40B4-BE49-F238E27FC236}">
                    <a16:creationId xmlns:a16="http://schemas.microsoft.com/office/drawing/2014/main" id="{0E352F09-1F45-C2E6-86A5-5526A923FA88}"/>
                  </a:ext>
                </a:extLst>
              </p:cNvPr>
              <p:cNvSpPr/>
              <p:nvPr/>
            </p:nvSpPr>
            <p:spPr>
              <a:xfrm>
                <a:off x="2173932" y="6460105"/>
                <a:ext cx="73175" cy="84608"/>
              </a:xfrm>
              <a:custGeom>
                <a:avLst/>
                <a:gdLst>
                  <a:gd name="connsiteX0" fmla="*/ 50308 w 73175"/>
                  <a:gd name="connsiteY0" fmla="*/ 29156 h 84608"/>
                  <a:gd name="connsiteX1" fmla="*/ 37159 w 73175"/>
                  <a:gd name="connsiteY1" fmla="*/ 19437 h 84608"/>
                  <a:gd name="connsiteX2" fmla="*/ 13149 w 73175"/>
                  <a:gd name="connsiteY2" fmla="*/ 26869 h 84608"/>
                  <a:gd name="connsiteX3" fmla="*/ 4002 w 73175"/>
                  <a:gd name="connsiteY3" fmla="*/ 9719 h 84608"/>
                  <a:gd name="connsiteX4" fmla="*/ 38303 w 73175"/>
                  <a:gd name="connsiteY4" fmla="*/ 0 h 84608"/>
                  <a:gd name="connsiteX5" fmla="*/ 73175 w 73175"/>
                  <a:gd name="connsiteY5" fmla="*/ 29727 h 84608"/>
                  <a:gd name="connsiteX6" fmla="*/ 73175 w 73175"/>
                  <a:gd name="connsiteY6" fmla="*/ 82322 h 84608"/>
                  <a:gd name="connsiteX7" fmla="*/ 50308 w 73175"/>
                  <a:gd name="connsiteY7" fmla="*/ 82322 h 84608"/>
                  <a:gd name="connsiteX8" fmla="*/ 50308 w 73175"/>
                  <a:gd name="connsiteY8" fmla="*/ 74890 h 84608"/>
                  <a:gd name="connsiteX9" fmla="*/ 28012 w 73175"/>
                  <a:gd name="connsiteY9" fmla="*/ 84609 h 84608"/>
                  <a:gd name="connsiteX10" fmla="*/ 0 w 73175"/>
                  <a:gd name="connsiteY10" fmla="*/ 59455 h 84608"/>
                  <a:gd name="connsiteX11" fmla="*/ 29156 w 73175"/>
                  <a:gd name="connsiteY11" fmla="*/ 34873 h 84608"/>
                  <a:gd name="connsiteX12" fmla="*/ 45163 w 73175"/>
                  <a:gd name="connsiteY12" fmla="*/ 34873 h 84608"/>
                  <a:gd name="connsiteX13" fmla="*/ 50880 w 73175"/>
                  <a:gd name="connsiteY13" fmla="*/ 30299 h 84608"/>
                  <a:gd name="connsiteX14" fmla="*/ 50308 w 73175"/>
                  <a:gd name="connsiteY14" fmla="*/ 29156 h 84608"/>
                  <a:gd name="connsiteX15" fmla="*/ 50308 w 73175"/>
                  <a:gd name="connsiteY15" fmla="*/ 29156 h 84608"/>
                  <a:gd name="connsiteX16" fmla="*/ 50308 w 73175"/>
                  <a:gd name="connsiteY16" fmla="*/ 53738 h 84608"/>
                  <a:gd name="connsiteX17" fmla="*/ 50308 w 73175"/>
                  <a:gd name="connsiteY17" fmla="*/ 48021 h 84608"/>
                  <a:gd name="connsiteX18" fmla="*/ 43448 w 73175"/>
                  <a:gd name="connsiteY18" fmla="*/ 49736 h 84608"/>
                  <a:gd name="connsiteX19" fmla="*/ 34873 w 73175"/>
                  <a:gd name="connsiteY19" fmla="*/ 49736 h 84608"/>
                  <a:gd name="connsiteX20" fmla="*/ 23439 w 73175"/>
                  <a:gd name="connsiteY20" fmla="*/ 58312 h 84608"/>
                  <a:gd name="connsiteX21" fmla="*/ 34873 w 73175"/>
                  <a:gd name="connsiteY21" fmla="*/ 68030 h 84608"/>
                  <a:gd name="connsiteX22" fmla="*/ 50308 w 73175"/>
                  <a:gd name="connsiteY22" fmla="*/ 53738 h 84608"/>
                  <a:gd name="connsiteX23" fmla="*/ 50308 w 73175"/>
                  <a:gd name="connsiteY23" fmla="*/ 53738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175" h="84608">
                    <a:moveTo>
                      <a:pt x="50308" y="29156"/>
                    </a:moveTo>
                    <a:cubicBezTo>
                      <a:pt x="50308" y="23439"/>
                      <a:pt x="45734" y="19437"/>
                      <a:pt x="37159" y="19437"/>
                    </a:cubicBezTo>
                    <a:cubicBezTo>
                      <a:pt x="29156" y="19437"/>
                      <a:pt x="18866" y="23439"/>
                      <a:pt x="13149" y="26869"/>
                    </a:cubicBezTo>
                    <a:lnTo>
                      <a:pt x="4002" y="9719"/>
                    </a:lnTo>
                    <a:cubicBezTo>
                      <a:pt x="4002" y="9719"/>
                      <a:pt x="18866" y="0"/>
                      <a:pt x="38303" y="0"/>
                    </a:cubicBezTo>
                    <a:cubicBezTo>
                      <a:pt x="56596" y="0"/>
                      <a:pt x="73175" y="8575"/>
                      <a:pt x="73175" y="29727"/>
                    </a:cubicBezTo>
                    <a:lnTo>
                      <a:pt x="73175" y="82322"/>
                    </a:lnTo>
                    <a:lnTo>
                      <a:pt x="50308" y="82322"/>
                    </a:lnTo>
                    <a:lnTo>
                      <a:pt x="50308" y="74890"/>
                    </a:lnTo>
                    <a:cubicBezTo>
                      <a:pt x="46306" y="81179"/>
                      <a:pt x="37159" y="84609"/>
                      <a:pt x="28012" y="84609"/>
                    </a:cubicBezTo>
                    <a:cubicBezTo>
                      <a:pt x="10862" y="84609"/>
                      <a:pt x="0" y="72604"/>
                      <a:pt x="0" y="59455"/>
                    </a:cubicBezTo>
                    <a:cubicBezTo>
                      <a:pt x="0" y="44020"/>
                      <a:pt x="11434" y="34873"/>
                      <a:pt x="29156" y="34873"/>
                    </a:cubicBezTo>
                    <a:lnTo>
                      <a:pt x="45163" y="34873"/>
                    </a:lnTo>
                    <a:cubicBezTo>
                      <a:pt x="49165" y="34873"/>
                      <a:pt x="50880" y="33158"/>
                      <a:pt x="50880" y="30299"/>
                    </a:cubicBezTo>
                    <a:lnTo>
                      <a:pt x="50308" y="29156"/>
                    </a:lnTo>
                    <a:lnTo>
                      <a:pt x="50308" y="29156"/>
                    </a:lnTo>
                    <a:close/>
                    <a:moveTo>
                      <a:pt x="50308" y="53738"/>
                    </a:moveTo>
                    <a:lnTo>
                      <a:pt x="50308" y="48021"/>
                    </a:lnTo>
                    <a:cubicBezTo>
                      <a:pt x="49165" y="49165"/>
                      <a:pt x="46306" y="49736"/>
                      <a:pt x="43448" y="49736"/>
                    </a:cubicBezTo>
                    <a:lnTo>
                      <a:pt x="34873" y="49736"/>
                    </a:lnTo>
                    <a:cubicBezTo>
                      <a:pt x="27441" y="49736"/>
                      <a:pt x="23439" y="53166"/>
                      <a:pt x="23439" y="58312"/>
                    </a:cubicBezTo>
                    <a:cubicBezTo>
                      <a:pt x="23439" y="63457"/>
                      <a:pt x="28012" y="68030"/>
                      <a:pt x="34873" y="68030"/>
                    </a:cubicBezTo>
                    <a:cubicBezTo>
                      <a:pt x="42876" y="68030"/>
                      <a:pt x="50308" y="63457"/>
                      <a:pt x="50308" y="53738"/>
                    </a:cubicBezTo>
                    <a:lnTo>
                      <a:pt x="50308" y="53738"/>
                    </a:lnTo>
                    <a:close/>
                  </a:path>
                </a:pathLst>
              </a:custGeom>
              <a:solidFill>
                <a:srgbClr val="231F20"/>
              </a:solidFill>
              <a:ln w="5707" cap="flat">
                <a:noFill/>
                <a:prstDash val="solid"/>
                <a:miter/>
              </a:ln>
            </p:spPr>
            <p:txBody>
              <a:bodyPr rtlCol="0" anchor="ctr"/>
              <a:lstStyle/>
              <a:p>
                <a:endParaRPr lang="en-US"/>
              </a:p>
            </p:txBody>
          </p:sp>
          <p:sp>
            <p:nvSpPr>
              <p:cNvPr id="59" name="Freeform 86">
                <a:extLst>
                  <a:ext uri="{FF2B5EF4-FFF2-40B4-BE49-F238E27FC236}">
                    <a16:creationId xmlns:a16="http://schemas.microsoft.com/office/drawing/2014/main" id="{07FD0931-9D26-E810-CB38-88A27495ECDD}"/>
                  </a:ext>
                </a:extLst>
              </p:cNvPr>
              <p:cNvSpPr/>
              <p:nvPr/>
            </p:nvSpPr>
            <p:spPr>
              <a:xfrm>
                <a:off x="2259112" y="6431521"/>
                <a:ext cx="53166" cy="112049"/>
              </a:xfrm>
              <a:custGeom>
                <a:avLst/>
                <a:gdLst>
                  <a:gd name="connsiteX0" fmla="*/ 35444 w 53166"/>
                  <a:gd name="connsiteY0" fmla="*/ 0 h 112049"/>
                  <a:gd name="connsiteX1" fmla="*/ 35444 w 53166"/>
                  <a:gd name="connsiteY1" fmla="*/ 30299 h 112049"/>
                  <a:gd name="connsiteX2" fmla="*/ 52595 w 53166"/>
                  <a:gd name="connsiteY2" fmla="*/ 30299 h 112049"/>
                  <a:gd name="connsiteX3" fmla="*/ 52595 w 53166"/>
                  <a:gd name="connsiteY3" fmla="*/ 49736 h 112049"/>
                  <a:gd name="connsiteX4" fmla="*/ 35444 w 53166"/>
                  <a:gd name="connsiteY4" fmla="*/ 49736 h 112049"/>
                  <a:gd name="connsiteX5" fmla="*/ 35444 w 53166"/>
                  <a:gd name="connsiteY5" fmla="*/ 86324 h 112049"/>
                  <a:gd name="connsiteX6" fmla="*/ 42876 w 53166"/>
                  <a:gd name="connsiteY6" fmla="*/ 92041 h 112049"/>
                  <a:gd name="connsiteX7" fmla="*/ 53166 w 53166"/>
                  <a:gd name="connsiteY7" fmla="*/ 91469 h 112049"/>
                  <a:gd name="connsiteX8" fmla="*/ 53166 w 53166"/>
                  <a:gd name="connsiteY8" fmla="*/ 110906 h 112049"/>
                  <a:gd name="connsiteX9" fmla="*/ 35444 w 53166"/>
                  <a:gd name="connsiteY9" fmla="*/ 112050 h 112049"/>
                  <a:gd name="connsiteX10" fmla="*/ 12577 w 53166"/>
                  <a:gd name="connsiteY10" fmla="*/ 93756 h 112049"/>
                  <a:gd name="connsiteX11" fmla="*/ 12577 w 53166"/>
                  <a:gd name="connsiteY11" fmla="*/ 49736 h 112049"/>
                  <a:gd name="connsiteX12" fmla="*/ 0 w 53166"/>
                  <a:gd name="connsiteY12" fmla="*/ 49736 h 112049"/>
                  <a:gd name="connsiteX13" fmla="*/ 0 w 53166"/>
                  <a:gd name="connsiteY13" fmla="*/ 30299 h 112049"/>
                  <a:gd name="connsiteX14" fmla="*/ 12577 w 53166"/>
                  <a:gd name="connsiteY14" fmla="*/ 30299 h 112049"/>
                  <a:gd name="connsiteX15" fmla="*/ 12577 w 53166"/>
                  <a:gd name="connsiteY15" fmla="*/ 0 h 112049"/>
                  <a:gd name="connsiteX16" fmla="*/ 35444 w 53166"/>
                  <a:gd name="connsiteY16" fmla="*/ 0 h 112049"/>
                  <a:gd name="connsiteX17" fmla="*/ 35444 w 53166"/>
                  <a:gd name="connsiteY17" fmla="*/ 0 h 11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66" h="112049">
                    <a:moveTo>
                      <a:pt x="35444" y="0"/>
                    </a:moveTo>
                    <a:lnTo>
                      <a:pt x="35444" y="30299"/>
                    </a:lnTo>
                    <a:lnTo>
                      <a:pt x="52595" y="30299"/>
                    </a:lnTo>
                    <a:lnTo>
                      <a:pt x="52595" y="49736"/>
                    </a:lnTo>
                    <a:lnTo>
                      <a:pt x="35444" y="49736"/>
                    </a:lnTo>
                    <a:lnTo>
                      <a:pt x="35444" y="86324"/>
                    </a:lnTo>
                    <a:cubicBezTo>
                      <a:pt x="35444" y="91469"/>
                      <a:pt x="39446" y="92041"/>
                      <a:pt x="42876" y="92041"/>
                    </a:cubicBezTo>
                    <a:cubicBezTo>
                      <a:pt x="48593" y="92041"/>
                      <a:pt x="53166" y="91469"/>
                      <a:pt x="53166" y="91469"/>
                    </a:cubicBezTo>
                    <a:lnTo>
                      <a:pt x="53166" y="110906"/>
                    </a:lnTo>
                    <a:cubicBezTo>
                      <a:pt x="53166" y="110906"/>
                      <a:pt x="42305" y="112050"/>
                      <a:pt x="35444" y="112050"/>
                    </a:cubicBezTo>
                    <a:cubicBezTo>
                      <a:pt x="24011" y="112050"/>
                      <a:pt x="12577" y="110334"/>
                      <a:pt x="12577" y="93756"/>
                    </a:cubicBezTo>
                    <a:lnTo>
                      <a:pt x="12577" y="49736"/>
                    </a:lnTo>
                    <a:lnTo>
                      <a:pt x="0" y="49736"/>
                    </a:lnTo>
                    <a:lnTo>
                      <a:pt x="0" y="30299"/>
                    </a:lnTo>
                    <a:lnTo>
                      <a:pt x="12577" y="30299"/>
                    </a:lnTo>
                    <a:lnTo>
                      <a:pt x="12577" y="0"/>
                    </a:lnTo>
                    <a:lnTo>
                      <a:pt x="35444" y="0"/>
                    </a:lnTo>
                    <a:lnTo>
                      <a:pt x="35444" y="0"/>
                    </a:lnTo>
                    <a:close/>
                  </a:path>
                </a:pathLst>
              </a:custGeom>
              <a:solidFill>
                <a:srgbClr val="231F20"/>
              </a:solidFill>
              <a:ln w="5707" cap="flat">
                <a:noFill/>
                <a:prstDash val="solid"/>
                <a:miter/>
              </a:ln>
            </p:spPr>
            <p:txBody>
              <a:bodyPr rtlCol="0" anchor="ctr"/>
              <a:lstStyle/>
              <a:p>
                <a:endParaRPr lang="en-US"/>
              </a:p>
            </p:txBody>
          </p:sp>
          <p:sp>
            <p:nvSpPr>
              <p:cNvPr id="60" name="Freeform 87">
                <a:extLst>
                  <a:ext uri="{FF2B5EF4-FFF2-40B4-BE49-F238E27FC236}">
                    <a16:creationId xmlns:a16="http://schemas.microsoft.com/office/drawing/2014/main" id="{2EB01387-39E2-3CE3-8961-BD4BECE72DD5}"/>
                  </a:ext>
                </a:extLst>
              </p:cNvPr>
              <p:cNvSpPr/>
              <p:nvPr/>
            </p:nvSpPr>
            <p:spPr>
              <a:xfrm>
                <a:off x="2321997" y="6459534"/>
                <a:ext cx="84608" cy="84608"/>
              </a:xfrm>
              <a:custGeom>
                <a:avLst/>
                <a:gdLst>
                  <a:gd name="connsiteX0" fmla="*/ 84609 w 84608"/>
                  <a:gd name="connsiteY0" fmla="*/ 49165 h 84608"/>
                  <a:gd name="connsiteX1" fmla="*/ 24582 w 84608"/>
                  <a:gd name="connsiteY1" fmla="*/ 49165 h 84608"/>
                  <a:gd name="connsiteX2" fmla="*/ 42876 w 84608"/>
                  <a:gd name="connsiteY2" fmla="*/ 65172 h 84608"/>
                  <a:gd name="connsiteX3" fmla="*/ 58883 w 84608"/>
                  <a:gd name="connsiteY3" fmla="*/ 57168 h 84608"/>
                  <a:gd name="connsiteX4" fmla="*/ 82322 w 84608"/>
                  <a:gd name="connsiteY4" fmla="*/ 59455 h 84608"/>
                  <a:gd name="connsiteX5" fmla="*/ 42305 w 84608"/>
                  <a:gd name="connsiteY5" fmla="*/ 84609 h 84608"/>
                  <a:gd name="connsiteX6" fmla="*/ 0 w 84608"/>
                  <a:gd name="connsiteY6" fmla="*/ 42304 h 84608"/>
                  <a:gd name="connsiteX7" fmla="*/ 41733 w 84608"/>
                  <a:gd name="connsiteY7" fmla="*/ 0 h 84608"/>
                  <a:gd name="connsiteX8" fmla="*/ 84037 w 84608"/>
                  <a:gd name="connsiteY8" fmla="*/ 48021 h 84608"/>
                  <a:gd name="connsiteX9" fmla="*/ 84609 w 84608"/>
                  <a:gd name="connsiteY9" fmla="*/ 49165 h 84608"/>
                  <a:gd name="connsiteX10" fmla="*/ 84609 w 84608"/>
                  <a:gd name="connsiteY10" fmla="*/ 49165 h 84608"/>
                  <a:gd name="connsiteX11" fmla="*/ 24582 w 84608"/>
                  <a:gd name="connsiteY11" fmla="*/ 34301 h 84608"/>
                  <a:gd name="connsiteX12" fmla="*/ 60598 w 84608"/>
                  <a:gd name="connsiteY12" fmla="*/ 34301 h 84608"/>
                  <a:gd name="connsiteX13" fmla="*/ 42876 w 84608"/>
                  <a:gd name="connsiteY13" fmla="*/ 19437 h 84608"/>
                  <a:gd name="connsiteX14" fmla="*/ 24582 w 84608"/>
                  <a:gd name="connsiteY14" fmla="*/ 34301 h 8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608" h="84608">
                    <a:moveTo>
                      <a:pt x="84609" y="49165"/>
                    </a:moveTo>
                    <a:lnTo>
                      <a:pt x="24582" y="49165"/>
                    </a:lnTo>
                    <a:cubicBezTo>
                      <a:pt x="25726" y="58311"/>
                      <a:pt x="32586" y="65172"/>
                      <a:pt x="42876" y="65172"/>
                    </a:cubicBezTo>
                    <a:cubicBezTo>
                      <a:pt x="49736" y="65172"/>
                      <a:pt x="56025" y="62313"/>
                      <a:pt x="58883" y="57168"/>
                    </a:cubicBezTo>
                    <a:lnTo>
                      <a:pt x="82322" y="59455"/>
                    </a:lnTo>
                    <a:cubicBezTo>
                      <a:pt x="74890" y="76605"/>
                      <a:pt x="60027" y="84609"/>
                      <a:pt x="42305" y="84609"/>
                    </a:cubicBezTo>
                    <a:cubicBezTo>
                      <a:pt x="18294" y="84609"/>
                      <a:pt x="0" y="66887"/>
                      <a:pt x="0" y="42304"/>
                    </a:cubicBezTo>
                    <a:cubicBezTo>
                      <a:pt x="0" y="17722"/>
                      <a:pt x="17722" y="0"/>
                      <a:pt x="41733" y="0"/>
                    </a:cubicBezTo>
                    <a:cubicBezTo>
                      <a:pt x="64028" y="0"/>
                      <a:pt x="84037" y="14292"/>
                      <a:pt x="84037" y="48021"/>
                    </a:cubicBezTo>
                    <a:lnTo>
                      <a:pt x="84609" y="49165"/>
                    </a:lnTo>
                    <a:lnTo>
                      <a:pt x="84609" y="49165"/>
                    </a:lnTo>
                    <a:close/>
                    <a:moveTo>
                      <a:pt x="24582" y="34301"/>
                    </a:moveTo>
                    <a:lnTo>
                      <a:pt x="60598" y="34301"/>
                    </a:lnTo>
                    <a:cubicBezTo>
                      <a:pt x="59455" y="26297"/>
                      <a:pt x="52595" y="19437"/>
                      <a:pt x="42876" y="19437"/>
                    </a:cubicBezTo>
                    <a:cubicBezTo>
                      <a:pt x="33158" y="19437"/>
                      <a:pt x="26297" y="25726"/>
                      <a:pt x="24582" y="34301"/>
                    </a:cubicBezTo>
                    <a:close/>
                  </a:path>
                </a:pathLst>
              </a:custGeom>
              <a:solidFill>
                <a:srgbClr val="231F20"/>
              </a:solidFill>
              <a:ln w="5707" cap="flat">
                <a:noFill/>
                <a:prstDash val="solid"/>
                <a:miter/>
              </a:ln>
            </p:spPr>
            <p:txBody>
              <a:bodyPr rtlCol="0" anchor="ctr"/>
              <a:lstStyle/>
              <a:p>
                <a:endParaRPr lang="en-US"/>
              </a:p>
            </p:txBody>
          </p:sp>
        </p:grpSp>
        <p:grpSp>
          <p:nvGrpSpPr>
            <p:cNvPr id="5" name="Graphic 6">
              <a:extLst>
                <a:ext uri="{FF2B5EF4-FFF2-40B4-BE49-F238E27FC236}">
                  <a16:creationId xmlns:a16="http://schemas.microsoft.com/office/drawing/2014/main" id="{C47EB938-13C3-D756-689C-F52E0D3BEAE5}"/>
                </a:ext>
              </a:extLst>
            </p:cNvPr>
            <p:cNvGrpSpPr/>
            <p:nvPr/>
          </p:nvGrpSpPr>
          <p:grpSpPr>
            <a:xfrm>
              <a:off x="554931" y="5926155"/>
              <a:ext cx="925551" cy="295613"/>
              <a:chOff x="554931" y="5926155"/>
              <a:chExt cx="925551" cy="295613"/>
            </a:xfrm>
            <a:solidFill>
              <a:srgbClr val="000000"/>
            </a:solidFill>
          </p:grpSpPr>
          <p:sp>
            <p:nvSpPr>
              <p:cNvPr id="36" name="Freeform 63">
                <a:extLst>
                  <a:ext uri="{FF2B5EF4-FFF2-40B4-BE49-F238E27FC236}">
                    <a16:creationId xmlns:a16="http://schemas.microsoft.com/office/drawing/2014/main" id="{477DA1D0-576B-A753-794D-34A1103EB0DD}"/>
                  </a:ext>
                </a:extLst>
              </p:cNvPr>
              <p:cNvSpPr/>
              <p:nvPr/>
            </p:nvSpPr>
            <p:spPr>
              <a:xfrm>
                <a:off x="1450184" y="6186260"/>
                <a:ext cx="30299" cy="32035"/>
              </a:xfrm>
              <a:custGeom>
                <a:avLst/>
                <a:gdLst>
                  <a:gd name="connsiteX0" fmla="*/ 0 w 30299"/>
                  <a:gd name="connsiteY0" fmla="*/ 16018 h 32035"/>
                  <a:gd name="connsiteX1" fmla="*/ 4573 w 30299"/>
                  <a:gd name="connsiteY1" fmla="*/ 4584 h 32035"/>
                  <a:gd name="connsiteX2" fmla="*/ 25154 w 30299"/>
                  <a:gd name="connsiteY2" fmla="*/ 4012 h 32035"/>
                  <a:gd name="connsiteX3" fmla="*/ 25154 w 30299"/>
                  <a:gd name="connsiteY3" fmla="*/ 4012 h 32035"/>
                  <a:gd name="connsiteX4" fmla="*/ 25726 w 30299"/>
                  <a:gd name="connsiteY4" fmla="*/ 4584 h 32035"/>
                  <a:gd name="connsiteX5" fmla="*/ 30299 w 30299"/>
                  <a:gd name="connsiteY5" fmla="*/ 16018 h 32035"/>
                  <a:gd name="connsiteX6" fmla="*/ 25726 w 30299"/>
                  <a:gd name="connsiteY6" fmla="*/ 27451 h 32035"/>
                  <a:gd name="connsiteX7" fmla="*/ 5145 w 30299"/>
                  <a:gd name="connsiteY7" fmla="*/ 28023 h 32035"/>
                  <a:gd name="connsiteX8" fmla="*/ 5145 w 30299"/>
                  <a:gd name="connsiteY8" fmla="*/ 28023 h 32035"/>
                  <a:gd name="connsiteX9" fmla="*/ 4573 w 30299"/>
                  <a:gd name="connsiteY9" fmla="*/ 27451 h 32035"/>
                  <a:gd name="connsiteX10" fmla="*/ 0 w 30299"/>
                  <a:gd name="connsiteY10" fmla="*/ 16018 h 32035"/>
                  <a:gd name="connsiteX11" fmla="*/ 2287 w 30299"/>
                  <a:gd name="connsiteY11" fmla="*/ 16018 h 32035"/>
                  <a:gd name="connsiteX12" fmla="*/ 5717 w 30299"/>
                  <a:gd name="connsiteY12" fmla="*/ 25736 h 32035"/>
                  <a:gd name="connsiteX13" fmla="*/ 22867 w 30299"/>
                  <a:gd name="connsiteY13" fmla="*/ 26308 h 32035"/>
                  <a:gd name="connsiteX14" fmla="*/ 23439 w 30299"/>
                  <a:gd name="connsiteY14" fmla="*/ 25736 h 32035"/>
                  <a:gd name="connsiteX15" fmla="*/ 23439 w 30299"/>
                  <a:gd name="connsiteY15" fmla="*/ 6871 h 32035"/>
                  <a:gd name="connsiteX16" fmla="*/ 6288 w 30299"/>
                  <a:gd name="connsiteY16" fmla="*/ 6299 h 32035"/>
                  <a:gd name="connsiteX17" fmla="*/ 6288 w 30299"/>
                  <a:gd name="connsiteY17" fmla="*/ 6299 h 32035"/>
                  <a:gd name="connsiteX18" fmla="*/ 5717 w 30299"/>
                  <a:gd name="connsiteY18" fmla="*/ 6871 h 32035"/>
                  <a:gd name="connsiteX19" fmla="*/ 2287 w 30299"/>
                  <a:gd name="connsiteY19" fmla="*/ 16018 h 32035"/>
                  <a:gd name="connsiteX20" fmla="*/ 2287 w 30299"/>
                  <a:gd name="connsiteY20" fmla="*/ 16018 h 32035"/>
                  <a:gd name="connsiteX21" fmla="*/ 2287 w 30299"/>
                  <a:gd name="connsiteY21" fmla="*/ 16018 h 32035"/>
                  <a:gd name="connsiteX22" fmla="*/ 12005 w 30299"/>
                  <a:gd name="connsiteY22" fmla="*/ 17733 h 32035"/>
                  <a:gd name="connsiteX23" fmla="*/ 12005 w 30299"/>
                  <a:gd name="connsiteY23" fmla="*/ 25165 h 32035"/>
                  <a:gd name="connsiteX24" fmla="*/ 8575 w 30299"/>
                  <a:gd name="connsiteY24" fmla="*/ 25165 h 32035"/>
                  <a:gd name="connsiteX25" fmla="*/ 8575 w 30299"/>
                  <a:gd name="connsiteY25" fmla="*/ 6871 h 32035"/>
                  <a:gd name="connsiteX26" fmla="*/ 14292 w 30299"/>
                  <a:gd name="connsiteY26" fmla="*/ 6871 h 32035"/>
                  <a:gd name="connsiteX27" fmla="*/ 19437 w 30299"/>
                  <a:gd name="connsiteY27" fmla="*/ 8014 h 32035"/>
                  <a:gd name="connsiteX28" fmla="*/ 21152 w 30299"/>
                  <a:gd name="connsiteY28" fmla="*/ 12016 h 32035"/>
                  <a:gd name="connsiteX29" fmla="*/ 20580 w 30299"/>
                  <a:gd name="connsiteY29" fmla="*/ 14303 h 32035"/>
                  <a:gd name="connsiteX30" fmla="*/ 18294 w 30299"/>
                  <a:gd name="connsiteY30" fmla="*/ 16018 h 32035"/>
                  <a:gd name="connsiteX31" fmla="*/ 20580 w 30299"/>
                  <a:gd name="connsiteY31" fmla="*/ 17733 h 32035"/>
                  <a:gd name="connsiteX32" fmla="*/ 21152 w 30299"/>
                  <a:gd name="connsiteY32" fmla="*/ 20591 h 32035"/>
                  <a:gd name="connsiteX33" fmla="*/ 21152 w 30299"/>
                  <a:gd name="connsiteY33" fmla="*/ 21735 h 32035"/>
                  <a:gd name="connsiteX34" fmla="*/ 21152 w 30299"/>
                  <a:gd name="connsiteY34" fmla="*/ 23450 h 32035"/>
                  <a:gd name="connsiteX35" fmla="*/ 21724 w 30299"/>
                  <a:gd name="connsiteY35" fmla="*/ 24593 h 32035"/>
                  <a:gd name="connsiteX36" fmla="*/ 21724 w 30299"/>
                  <a:gd name="connsiteY36" fmla="*/ 25165 h 32035"/>
                  <a:gd name="connsiteX37" fmla="*/ 18294 w 30299"/>
                  <a:gd name="connsiteY37" fmla="*/ 25165 h 32035"/>
                  <a:gd name="connsiteX38" fmla="*/ 18294 w 30299"/>
                  <a:gd name="connsiteY38" fmla="*/ 24021 h 32035"/>
                  <a:gd name="connsiteX39" fmla="*/ 18294 w 30299"/>
                  <a:gd name="connsiteY39" fmla="*/ 21163 h 32035"/>
                  <a:gd name="connsiteX40" fmla="*/ 17722 w 30299"/>
                  <a:gd name="connsiteY40" fmla="*/ 18876 h 32035"/>
                  <a:gd name="connsiteX41" fmla="*/ 15435 w 30299"/>
                  <a:gd name="connsiteY41" fmla="*/ 18304 h 32035"/>
                  <a:gd name="connsiteX42" fmla="*/ 12005 w 30299"/>
                  <a:gd name="connsiteY42" fmla="*/ 17733 h 32035"/>
                  <a:gd name="connsiteX43" fmla="*/ 12005 w 30299"/>
                  <a:gd name="connsiteY43" fmla="*/ 17733 h 32035"/>
                  <a:gd name="connsiteX44" fmla="*/ 12005 w 30299"/>
                  <a:gd name="connsiteY44" fmla="*/ 14874 h 32035"/>
                  <a:gd name="connsiteX45" fmla="*/ 15435 w 30299"/>
                  <a:gd name="connsiteY45" fmla="*/ 14874 h 32035"/>
                  <a:gd name="connsiteX46" fmla="*/ 17722 w 30299"/>
                  <a:gd name="connsiteY46" fmla="*/ 14303 h 32035"/>
                  <a:gd name="connsiteX47" fmla="*/ 18865 w 30299"/>
                  <a:gd name="connsiteY47" fmla="*/ 12588 h 32035"/>
                  <a:gd name="connsiteX48" fmla="*/ 18294 w 30299"/>
                  <a:gd name="connsiteY48" fmla="*/ 10301 h 32035"/>
                  <a:gd name="connsiteX49" fmla="*/ 15435 w 30299"/>
                  <a:gd name="connsiteY49" fmla="*/ 9729 h 32035"/>
                  <a:gd name="connsiteX50" fmla="*/ 12577 w 30299"/>
                  <a:gd name="connsiteY50" fmla="*/ 9729 h 32035"/>
                  <a:gd name="connsiteX51" fmla="*/ 12005 w 30299"/>
                  <a:gd name="connsiteY51" fmla="*/ 14874 h 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99" h="32035">
                    <a:moveTo>
                      <a:pt x="0" y="16018"/>
                    </a:moveTo>
                    <a:cubicBezTo>
                      <a:pt x="0" y="12016"/>
                      <a:pt x="1715" y="8014"/>
                      <a:pt x="4573" y="4584"/>
                    </a:cubicBezTo>
                    <a:cubicBezTo>
                      <a:pt x="10290" y="-1133"/>
                      <a:pt x="19437" y="-1704"/>
                      <a:pt x="25154" y="4012"/>
                    </a:cubicBezTo>
                    <a:lnTo>
                      <a:pt x="25154" y="4012"/>
                    </a:lnTo>
                    <a:lnTo>
                      <a:pt x="25726" y="4584"/>
                    </a:lnTo>
                    <a:cubicBezTo>
                      <a:pt x="28584" y="7443"/>
                      <a:pt x="30299" y="11444"/>
                      <a:pt x="30299" y="16018"/>
                    </a:cubicBezTo>
                    <a:cubicBezTo>
                      <a:pt x="30299" y="20020"/>
                      <a:pt x="28584" y="24593"/>
                      <a:pt x="25726" y="27451"/>
                    </a:cubicBezTo>
                    <a:cubicBezTo>
                      <a:pt x="20009" y="33168"/>
                      <a:pt x="10862" y="33740"/>
                      <a:pt x="5145" y="28023"/>
                    </a:cubicBezTo>
                    <a:lnTo>
                      <a:pt x="5145" y="28023"/>
                    </a:lnTo>
                    <a:lnTo>
                      <a:pt x="4573" y="27451"/>
                    </a:lnTo>
                    <a:cubicBezTo>
                      <a:pt x="1143" y="24593"/>
                      <a:pt x="0" y="20591"/>
                      <a:pt x="0" y="16018"/>
                    </a:cubicBezTo>
                    <a:close/>
                    <a:moveTo>
                      <a:pt x="2287" y="16018"/>
                    </a:moveTo>
                    <a:cubicBezTo>
                      <a:pt x="2287" y="19448"/>
                      <a:pt x="3430" y="22878"/>
                      <a:pt x="5717" y="25736"/>
                    </a:cubicBezTo>
                    <a:cubicBezTo>
                      <a:pt x="10290" y="30310"/>
                      <a:pt x="17722" y="30881"/>
                      <a:pt x="22867" y="26308"/>
                    </a:cubicBezTo>
                    <a:lnTo>
                      <a:pt x="23439" y="25736"/>
                    </a:lnTo>
                    <a:cubicBezTo>
                      <a:pt x="28584" y="20591"/>
                      <a:pt x="28584" y="12016"/>
                      <a:pt x="23439" y="6871"/>
                    </a:cubicBezTo>
                    <a:cubicBezTo>
                      <a:pt x="18865" y="1726"/>
                      <a:pt x="11434" y="1726"/>
                      <a:pt x="6288" y="6299"/>
                    </a:cubicBezTo>
                    <a:lnTo>
                      <a:pt x="6288" y="6299"/>
                    </a:lnTo>
                    <a:lnTo>
                      <a:pt x="5717" y="6871"/>
                    </a:lnTo>
                    <a:cubicBezTo>
                      <a:pt x="3430" y="9158"/>
                      <a:pt x="2287" y="12588"/>
                      <a:pt x="2287" y="16018"/>
                    </a:cubicBezTo>
                    <a:lnTo>
                      <a:pt x="2287" y="16018"/>
                    </a:lnTo>
                    <a:lnTo>
                      <a:pt x="2287" y="16018"/>
                    </a:lnTo>
                    <a:close/>
                    <a:moveTo>
                      <a:pt x="12005" y="17733"/>
                    </a:moveTo>
                    <a:lnTo>
                      <a:pt x="12005" y="25165"/>
                    </a:lnTo>
                    <a:lnTo>
                      <a:pt x="8575" y="25165"/>
                    </a:lnTo>
                    <a:lnTo>
                      <a:pt x="8575" y="6871"/>
                    </a:lnTo>
                    <a:lnTo>
                      <a:pt x="14292" y="6871"/>
                    </a:lnTo>
                    <a:cubicBezTo>
                      <a:pt x="16007" y="6871"/>
                      <a:pt x="17722" y="7443"/>
                      <a:pt x="19437" y="8014"/>
                    </a:cubicBezTo>
                    <a:cubicBezTo>
                      <a:pt x="20580" y="9158"/>
                      <a:pt x="21152" y="10301"/>
                      <a:pt x="21152" y="12016"/>
                    </a:cubicBezTo>
                    <a:cubicBezTo>
                      <a:pt x="21152" y="12588"/>
                      <a:pt x="21152" y="13731"/>
                      <a:pt x="20580" y="14303"/>
                    </a:cubicBezTo>
                    <a:cubicBezTo>
                      <a:pt x="20009" y="14874"/>
                      <a:pt x="19437" y="15446"/>
                      <a:pt x="18294" y="16018"/>
                    </a:cubicBezTo>
                    <a:cubicBezTo>
                      <a:pt x="18865" y="16589"/>
                      <a:pt x="20009" y="17161"/>
                      <a:pt x="20580" y="17733"/>
                    </a:cubicBezTo>
                    <a:cubicBezTo>
                      <a:pt x="21152" y="18876"/>
                      <a:pt x="21152" y="19448"/>
                      <a:pt x="21152" y="20591"/>
                    </a:cubicBezTo>
                    <a:lnTo>
                      <a:pt x="21152" y="21735"/>
                    </a:lnTo>
                    <a:cubicBezTo>
                      <a:pt x="21152" y="22306"/>
                      <a:pt x="21152" y="22878"/>
                      <a:pt x="21152" y="23450"/>
                    </a:cubicBezTo>
                    <a:cubicBezTo>
                      <a:pt x="21152" y="24021"/>
                      <a:pt x="21152" y="24021"/>
                      <a:pt x="21724" y="24593"/>
                    </a:cubicBezTo>
                    <a:lnTo>
                      <a:pt x="21724" y="25165"/>
                    </a:lnTo>
                    <a:lnTo>
                      <a:pt x="18294" y="25165"/>
                    </a:lnTo>
                    <a:cubicBezTo>
                      <a:pt x="18294" y="24593"/>
                      <a:pt x="18294" y="24021"/>
                      <a:pt x="18294" y="24021"/>
                    </a:cubicBezTo>
                    <a:lnTo>
                      <a:pt x="18294" y="21163"/>
                    </a:lnTo>
                    <a:cubicBezTo>
                      <a:pt x="18294" y="20020"/>
                      <a:pt x="18294" y="19448"/>
                      <a:pt x="17722" y="18876"/>
                    </a:cubicBezTo>
                    <a:cubicBezTo>
                      <a:pt x="17150" y="18304"/>
                      <a:pt x="16007" y="18304"/>
                      <a:pt x="15435" y="18304"/>
                    </a:cubicBezTo>
                    <a:lnTo>
                      <a:pt x="12005" y="17733"/>
                    </a:lnTo>
                    <a:lnTo>
                      <a:pt x="12005" y="17733"/>
                    </a:lnTo>
                    <a:close/>
                    <a:moveTo>
                      <a:pt x="12005" y="14874"/>
                    </a:moveTo>
                    <a:lnTo>
                      <a:pt x="15435" y="14874"/>
                    </a:lnTo>
                    <a:cubicBezTo>
                      <a:pt x="16007" y="14874"/>
                      <a:pt x="17150" y="14874"/>
                      <a:pt x="17722" y="14303"/>
                    </a:cubicBezTo>
                    <a:cubicBezTo>
                      <a:pt x="18294" y="13731"/>
                      <a:pt x="18865" y="13159"/>
                      <a:pt x="18865" y="12588"/>
                    </a:cubicBezTo>
                    <a:cubicBezTo>
                      <a:pt x="18865" y="12016"/>
                      <a:pt x="18865" y="10873"/>
                      <a:pt x="18294" y="10301"/>
                    </a:cubicBezTo>
                    <a:cubicBezTo>
                      <a:pt x="17150" y="9729"/>
                      <a:pt x="16579" y="9729"/>
                      <a:pt x="15435" y="9729"/>
                    </a:cubicBezTo>
                    <a:lnTo>
                      <a:pt x="12577" y="9729"/>
                    </a:lnTo>
                    <a:lnTo>
                      <a:pt x="12005" y="14874"/>
                    </a:lnTo>
                    <a:close/>
                  </a:path>
                </a:pathLst>
              </a:custGeom>
              <a:solidFill>
                <a:srgbClr val="000000"/>
              </a:solidFill>
              <a:ln w="5707" cap="flat">
                <a:noFill/>
                <a:prstDash val="solid"/>
                <a:miter/>
              </a:ln>
            </p:spPr>
            <p:txBody>
              <a:bodyPr rtlCol="0" anchor="ctr"/>
              <a:lstStyle/>
              <a:p>
                <a:endParaRPr lang="en-US"/>
              </a:p>
            </p:txBody>
          </p:sp>
          <p:sp>
            <p:nvSpPr>
              <p:cNvPr id="37" name="Freeform 64">
                <a:extLst>
                  <a:ext uri="{FF2B5EF4-FFF2-40B4-BE49-F238E27FC236}">
                    <a16:creationId xmlns:a16="http://schemas.microsoft.com/office/drawing/2014/main" id="{8E7EC177-1B74-2909-1165-63F1DC423824}"/>
                  </a:ext>
                </a:extLst>
              </p:cNvPr>
              <p:cNvSpPr/>
              <p:nvPr/>
            </p:nvSpPr>
            <p:spPr>
              <a:xfrm>
                <a:off x="975117" y="5926155"/>
                <a:ext cx="350440" cy="120624"/>
              </a:xfrm>
              <a:custGeom>
                <a:avLst/>
                <a:gdLst>
                  <a:gd name="connsiteX0" fmla="*/ 345295 w 350440"/>
                  <a:gd name="connsiteY0" fmla="*/ 86324 h 120624"/>
                  <a:gd name="connsiteX1" fmla="*/ 174363 w 350440"/>
                  <a:gd name="connsiteY1" fmla="*/ 0 h 120624"/>
                  <a:gd name="connsiteX2" fmla="*/ 5145 w 350440"/>
                  <a:gd name="connsiteY2" fmla="*/ 86324 h 120624"/>
                  <a:gd name="connsiteX3" fmla="*/ 0 w 350440"/>
                  <a:gd name="connsiteY3" fmla="*/ 99473 h 120624"/>
                  <a:gd name="connsiteX4" fmla="*/ 4573 w 350440"/>
                  <a:gd name="connsiteY4" fmla="*/ 112621 h 120624"/>
                  <a:gd name="connsiteX5" fmla="*/ 20009 w 350440"/>
                  <a:gd name="connsiteY5" fmla="*/ 120625 h 120624"/>
                  <a:gd name="connsiteX6" fmla="*/ 38874 w 350440"/>
                  <a:gd name="connsiteY6" fmla="*/ 110334 h 120624"/>
                  <a:gd name="connsiteX7" fmla="*/ 174363 w 350440"/>
                  <a:gd name="connsiteY7" fmla="*/ 8575 h 120624"/>
                  <a:gd name="connsiteX8" fmla="*/ 312138 w 350440"/>
                  <a:gd name="connsiteY8" fmla="*/ 111478 h 120624"/>
                  <a:gd name="connsiteX9" fmla="*/ 332718 w 350440"/>
                  <a:gd name="connsiteY9" fmla="*/ 120053 h 120624"/>
                  <a:gd name="connsiteX10" fmla="*/ 350440 w 350440"/>
                  <a:gd name="connsiteY10" fmla="*/ 99473 h 120624"/>
                  <a:gd name="connsiteX11" fmla="*/ 345295 w 350440"/>
                  <a:gd name="connsiteY11" fmla="*/ 86324 h 120624"/>
                  <a:gd name="connsiteX12" fmla="*/ 345295 w 350440"/>
                  <a:gd name="connsiteY12" fmla="*/ 86324 h 12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440" h="120624">
                    <a:moveTo>
                      <a:pt x="345295" y="86324"/>
                    </a:moveTo>
                    <a:cubicBezTo>
                      <a:pt x="310423" y="25726"/>
                      <a:pt x="240106" y="0"/>
                      <a:pt x="174363" y="0"/>
                    </a:cubicBezTo>
                    <a:cubicBezTo>
                      <a:pt x="108619" y="0"/>
                      <a:pt x="38874" y="25726"/>
                      <a:pt x="5145" y="86324"/>
                    </a:cubicBezTo>
                    <a:cubicBezTo>
                      <a:pt x="2287" y="90326"/>
                      <a:pt x="572" y="94899"/>
                      <a:pt x="0" y="99473"/>
                    </a:cubicBezTo>
                    <a:cubicBezTo>
                      <a:pt x="0" y="104046"/>
                      <a:pt x="1715" y="109191"/>
                      <a:pt x="4573" y="112621"/>
                    </a:cubicBezTo>
                    <a:cubicBezTo>
                      <a:pt x="8575" y="117195"/>
                      <a:pt x="14292" y="120053"/>
                      <a:pt x="20009" y="120625"/>
                    </a:cubicBezTo>
                    <a:cubicBezTo>
                      <a:pt x="27441" y="120625"/>
                      <a:pt x="34873" y="116623"/>
                      <a:pt x="38874" y="110334"/>
                    </a:cubicBezTo>
                    <a:cubicBezTo>
                      <a:pt x="72032" y="50308"/>
                      <a:pt x="110334" y="8575"/>
                      <a:pt x="174363" y="8575"/>
                    </a:cubicBezTo>
                    <a:cubicBezTo>
                      <a:pt x="238391" y="8575"/>
                      <a:pt x="278980" y="52595"/>
                      <a:pt x="312138" y="111478"/>
                    </a:cubicBezTo>
                    <a:cubicBezTo>
                      <a:pt x="316711" y="117766"/>
                      <a:pt x="324715" y="121196"/>
                      <a:pt x="332718" y="120053"/>
                    </a:cubicBezTo>
                    <a:cubicBezTo>
                      <a:pt x="344724" y="119481"/>
                      <a:pt x="350440" y="106333"/>
                      <a:pt x="350440" y="99473"/>
                    </a:cubicBezTo>
                    <a:cubicBezTo>
                      <a:pt x="349297" y="94899"/>
                      <a:pt x="347582" y="90326"/>
                      <a:pt x="345295" y="86324"/>
                    </a:cubicBezTo>
                    <a:lnTo>
                      <a:pt x="345295" y="86324"/>
                    </a:lnTo>
                    <a:close/>
                  </a:path>
                </a:pathLst>
              </a:custGeom>
              <a:solidFill>
                <a:srgbClr val="000000"/>
              </a:solidFill>
              <a:ln w="5707" cap="flat">
                <a:noFill/>
                <a:prstDash val="solid"/>
                <a:miter/>
              </a:ln>
            </p:spPr>
            <p:txBody>
              <a:bodyPr rtlCol="0" anchor="ctr"/>
              <a:lstStyle/>
              <a:p>
                <a:endParaRPr lang="en-US"/>
              </a:p>
            </p:txBody>
          </p:sp>
          <p:sp>
            <p:nvSpPr>
              <p:cNvPr id="38" name="Freeform 65">
                <a:extLst>
                  <a:ext uri="{FF2B5EF4-FFF2-40B4-BE49-F238E27FC236}">
                    <a16:creationId xmlns:a16="http://schemas.microsoft.com/office/drawing/2014/main" id="{9B19B1FF-641F-5A2B-C2F5-DBE19DA742B7}"/>
                  </a:ext>
                </a:extLst>
              </p:cNvPr>
              <p:cNvSpPr/>
              <p:nvPr/>
            </p:nvSpPr>
            <p:spPr>
              <a:xfrm>
                <a:off x="554931" y="6031916"/>
                <a:ext cx="110334" cy="187511"/>
              </a:xfrm>
              <a:custGeom>
                <a:avLst/>
                <a:gdLst>
                  <a:gd name="connsiteX0" fmla="*/ 34873 w 110334"/>
                  <a:gd name="connsiteY0" fmla="*/ 48021 h 187511"/>
                  <a:gd name="connsiteX1" fmla="*/ 58883 w 110334"/>
                  <a:gd name="connsiteY1" fmla="*/ 22867 h 187511"/>
                  <a:gd name="connsiteX2" fmla="*/ 110334 w 110334"/>
                  <a:gd name="connsiteY2" fmla="*/ 22867 h 187511"/>
                  <a:gd name="connsiteX3" fmla="*/ 110334 w 110334"/>
                  <a:gd name="connsiteY3" fmla="*/ 0 h 187511"/>
                  <a:gd name="connsiteX4" fmla="*/ 42876 w 110334"/>
                  <a:gd name="connsiteY4" fmla="*/ 0 h 187511"/>
                  <a:gd name="connsiteX5" fmla="*/ 0 w 110334"/>
                  <a:gd name="connsiteY5" fmla="*/ 51451 h 187511"/>
                  <a:gd name="connsiteX6" fmla="*/ 0 w 110334"/>
                  <a:gd name="connsiteY6" fmla="*/ 136060 h 187511"/>
                  <a:gd name="connsiteX7" fmla="*/ 42876 w 110334"/>
                  <a:gd name="connsiteY7" fmla="*/ 187511 h 187511"/>
                  <a:gd name="connsiteX8" fmla="*/ 109763 w 110334"/>
                  <a:gd name="connsiteY8" fmla="*/ 187511 h 187511"/>
                  <a:gd name="connsiteX9" fmla="*/ 109763 w 110334"/>
                  <a:gd name="connsiteY9" fmla="*/ 164644 h 187511"/>
                  <a:gd name="connsiteX10" fmla="*/ 58311 w 110334"/>
                  <a:gd name="connsiteY10" fmla="*/ 164644 h 187511"/>
                  <a:gd name="connsiteX11" fmla="*/ 34301 w 110334"/>
                  <a:gd name="connsiteY11" fmla="*/ 139490 h 187511"/>
                  <a:gd name="connsiteX12" fmla="*/ 34301 w 110334"/>
                  <a:gd name="connsiteY12" fmla="*/ 102331 h 187511"/>
                  <a:gd name="connsiteX13" fmla="*/ 102903 w 110334"/>
                  <a:gd name="connsiteY13" fmla="*/ 102331 h 187511"/>
                  <a:gd name="connsiteX14" fmla="*/ 102903 w 110334"/>
                  <a:gd name="connsiteY14" fmla="*/ 79464 h 187511"/>
                  <a:gd name="connsiteX15" fmla="*/ 34301 w 110334"/>
                  <a:gd name="connsiteY15" fmla="*/ 79464 h 187511"/>
                  <a:gd name="connsiteX16" fmla="*/ 34873 w 110334"/>
                  <a:gd name="connsiteY16" fmla="*/ 48021 h 187511"/>
                  <a:gd name="connsiteX17" fmla="*/ 34873 w 110334"/>
                  <a:gd name="connsiteY17" fmla="*/ 48021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334" h="187511">
                    <a:moveTo>
                      <a:pt x="34873" y="48021"/>
                    </a:moveTo>
                    <a:cubicBezTo>
                      <a:pt x="34873" y="34873"/>
                      <a:pt x="42876" y="22867"/>
                      <a:pt x="58883" y="22867"/>
                    </a:cubicBezTo>
                    <a:lnTo>
                      <a:pt x="110334" y="22867"/>
                    </a:lnTo>
                    <a:lnTo>
                      <a:pt x="110334" y="0"/>
                    </a:lnTo>
                    <a:lnTo>
                      <a:pt x="42876" y="0"/>
                    </a:lnTo>
                    <a:cubicBezTo>
                      <a:pt x="18294" y="0"/>
                      <a:pt x="0" y="22867"/>
                      <a:pt x="0" y="51451"/>
                    </a:cubicBezTo>
                    <a:lnTo>
                      <a:pt x="0" y="136060"/>
                    </a:lnTo>
                    <a:cubicBezTo>
                      <a:pt x="0" y="164072"/>
                      <a:pt x="18294" y="187511"/>
                      <a:pt x="42876" y="187511"/>
                    </a:cubicBezTo>
                    <a:lnTo>
                      <a:pt x="109763" y="187511"/>
                    </a:lnTo>
                    <a:lnTo>
                      <a:pt x="109763" y="164644"/>
                    </a:lnTo>
                    <a:lnTo>
                      <a:pt x="58311" y="164644"/>
                    </a:lnTo>
                    <a:cubicBezTo>
                      <a:pt x="42876" y="164644"/>
                      <a:pt x="34301" y="152639"/>
                      <a:pt x="34301" y="139490"/>
                    </a:cubicBezTo>
                    <a:lnTo>
                      <a:pt x="34301" y="102331"/>
                    </a:lnTo>
                    <a:lnTo>
                      <a:pt x="102903" y="102331"/>
                    </a:lnTo>
                    <a:lnTo>
                      <a:pt x="102903" y="79464"/>
                    </a:lnTo>
                    <a:lnTo>
                      <a:pt x="34301" y="79464"/>
                    </a:lnTo>
                    <a:lnTo>
                      <a:pt x="34873" y="48021"/>
                    </a:lnTo>
                    <a:lnTo>
                      <a:pt x="34873" y="48021"/>
                    </a:lnTo>
                    <a:close/>
                  </a:path>
                </a:pathLst>
              </a:custGeom>
              <a:solidFill>
                <a:srgbClr val="000000"/>
              </a:solidFill>
              <a:ln w="5707" cap="flat">
                <a:noFill/>
                <a:prstDash val="solid"/>
                <a:miter/>
              </a:ln>
            </p:spPr>
            <p:txBody>
              <a:bodyPr rtlCol="0" anchor="ctr"/>
              <a:lstStyle/>
              <a:p>
                <a:endParaRPr lang="en-US"/>
              </a:p>
            </p:txBody>
          </p:sp>
          <p:sp>
            <p:nvSpPr>
              <p:cNvPr id="39" name="Freeform 66">
                <a:extLst>
                  <a:ext uri="{FF2B5EF4-FFF2-40B4-BE49-F238E27FC236}">
                    <a16:creationId xmlns:a16="http://schemas.microsoft.com/office/drawing/2014/main" id="{0A7D8BBC-22CB-5C06-E2F4-ADE076E46FCC}"/>
                  </a:ext>
                </a:extLst>
              </p:cNvPr>
              <p:cNvSpPr/>
              <p:nvPr/>
            </p:nvSpPr>
            <p:spPr>
              <a:xfrm>
                <a:off x="682416" y="6072506"/>
                <a:ext cx="143491" cy="146350"/>
              </a:xfrm>
              <a:custGeom>
                <a:avLst/>
                <a:gdLst>
                  <a:gd name="connsiteX0" fmla="*/ 101759 w 143491"/>
                  <a:gd name="connsiteY0" fmla="*/ 146350 h 146350"/>
                  <a:gd name="connsiteX1" fmla="*/ 70888 w 143491"/>
                  <a:gd name="connsiteY1" fmla="*/ 93184 h 146350"/>
                  <a:gd name="connsiteX2" fmla="*/ 70317 w 143491"/>
                  <a:gd name="connsiteY2" fmla="*/ 93184 h 146350"/>
                  <a:gd name="connsiteX3" fmla="*/ 38303 w 143491"/>
                  <a:gd name="connsiteY3" fmla="*/ 146350 h 146350"/>
                  <a:gd name="connsiteX4" fmla="*/ 0 w 143491"/>
                  <a:gd name="connsiteY4" fmla="*/ 146350 h 146350"/>
                  <a:gd name="connsiteX5" fmla="*/ 51451 w 143491"/>
                  <a:gd name="connsiteY5" fmla="*/ 70888 h 146350"/>
                  <a:gd name="connsiteX6" fmla="*/ 5717 w 143491"/>
                  <a:gd name="connsiteY6" fmla="*/ 0 h 146350"/>
                  <a:gd name="connsiteX7" fmla="*/ 45163 w 143491"/>
                  <a:gd name="connsiteY7" fmla="*/ 0 h 146350"/>
                  <a:gd name="connsiteX8" fmla="*/ 73175 w 143491"/>
                  <a:gd name="connsiteY8" fmla="*/ 48021 h 146350"/>
                  <a:gd name="connsiteX9" fmla="*/ 73747 w 143491"/>
                  <a:gd name="connsiteY9" fmla="*/ 48021 h 146350"/>
                  <a:gd name="connsiteX10" fmla="*/ 102903 w 143491"/>
                  <a:gd name="connsiteY10" fmla="*/ 0 h 146350"/>
                  <a:gd name="connsiteX11" fmla="*/ 138347 w 143491"/>
                  <a:gd name="connsiteY11" fmla="*/ 0 h 146350"/>
                  <a:gd name="connsiteX12" fmla="*/ 90897 w 143491"/>
                  <a:gd name="connsiteY12" fmla="*/ 68602 h 146350"/>
                  <a:gd name="connsiteX13" fmla="*/ 143492 w 143491"/>
                  <a:gd name="connsiteY13" fmla="*/ 146350 h 14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1" h="146350">
                    <a:moveTo>
                      <a:pt x="101759" y="146350"/>
                    </a:moveTo>
                    <a:lnTo>
                      <a:pt x="70888" y="93184"/>
                    </a:lnTo>
                    <a:lnTo>
                      <a:pt x="70317" y="93184"/>
                    </a:lnTo>
                    <a:lnTo>
                      <a:pt x="38303" y="146350"/>
                    </a:lnTo>
                    <a:lnTo>
                      <a:pt x="0" y="146350"/>
                    </a:lnTo>
                    <a:lnTo>
                      <a:pt x="51451" y="70888"/>
                    </a:lnTo>
                    <a:lnTo>
                      <a:pt x="5717" y="0"/>
                    </a:lnTo>
                    <a:lnTo>
                      <a:pt x="45163" y="0"/>
                    </a:lnTo>
                    <a:lnTo>
                      <a:pt x="73175" y="48021"/>
                    </a:lnTo>
                    <a:lnTo>
                      <a:pt x="73747" y="48021"/>
                    </a:lnTo>
                    <a:lnTo>
                      <a:pt x="102903" y="0"/>
                    </a:lnTo>
                    <a:lnTo>
                      <a:pt x="138347" y="0"/>
                    </a:lnTo>
                    <a:lnTo>
                      <a:pt x="90897" y="68602"/>
                    </a:lnTo>
                    <a:lnTo>
                      <a:pt x="143492" y="146350"/>
                    </a:lnTo>
                    <a:close/>
                  </a:path>
                </a:pathLst>
              </a:custGeom>
              <a:solidFill>
                <a:srgbClr val="000000"/>
              </a:solidFill>
              <a:ln w="5707" cap="flat">
                <a:noFill/>
                <a:prstDash val="solid"/>
                <a:miter/>
              </a:ln>
            </p:spPr>
            <p:txBody>
              <a:bodyPr rtlCol="0" anchor="ctr"/>
              <a:lstStyle/>
              <a:p>
                <a:endParaRPr lang="en-US"/>
              </a:p>
            </p:txBody>
          </p:sp>
          <p:sp>
            <p:nvSpPr>
              <p:cNvPr id="40" name="Freeform 67">
                <a:extLst>
                  <a:ext uri="{FF2B5EF4-FFF2-40B4-BE49-F238E27FC236}">
                    <a16:creationId xmlns:a16="http://schemas.microsoft.com/office/drawing/2014/main" id="{A70D99DE-7A50-C251-C0B4-A64D059B84C6}"/>
                  </a:ext>
                </a:extLst>
              </p:cNvPr>
              <p:cNvSpPr/>
              <p:nvPr/>
            </p:nvSpPr>
            <p:spPr>
              <a:xfrm>
                <a:off x="847060" y="6031916"/>
                <a:ext cx="109762" cy="187511"/>
              </a:xfrm>
              <a:custGeom>
                <a:avLst/>
                <a:gdLst>
                  <a:gd name="connsiteX0" fmla="*/ 34873 w 109762"/>
                  <a:gd name="connsiteY0" fmla="*/ 0 h 187511"/>
                  <a:gd name="connsiteX1" fmla="*/ 34873 w 109762"/>
                  <a:gd name="connsiteY1" fmla="*/ 139490 h 187511"/>
                  <a:gd name="connsiteX2" fmla="*/ 58883 w 109762"/>
                  <a:gd name="connsiteY2" fmla="*/ 164644 h 187511"/>
                  <a:gd name="connsiteX3" fmla="*/ 109763 w 109762"/>
                  <a:gd name="connsiteY3" fmla="*/ 164644 h 187511"/>
                  <a:gd name="connsiteX4" fmla="*/ 109763 w 109762"/>
                  <a:gd name="connsiteY4" fmla="*/ 187511 h 187511"/>
                  <a:gd name="connsiteX5" fmla="*/ 42876 w 109762"/>
                  <a:gd name="connsiteY5" fmla="*/ 187511 h 187511"/>
                  <a:gd name="connsiteX6" fmla="*/ 0 w 109762"/>
                  <a:gd name="connsiteY6" fmla="*/ 136060 h 187511"/>
                  <a:gd name="connsiteX7" fmla="*/ 0 w 109762"/>
                  <a:gd name="connsiteY7" fmla="*/ 0 h 187511"/>
                  <a:gd name="connsiteX8" fmla="*/ 34873 w 109762"/>
                  <a:gd name="connsiteY8" fmla="*/ 0 h 187511"/>
                  <a:gd name="connsiteX9" fmla="*/ 34873 w 109762"/>
                  <a:gd name="connsiteY9" fmla="*/ 0 h 18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762" h="187511">
                    <a:moveTo>
                      <a:pt x="34873" y="0"/>
                    </a:moveTo>
                    <a:lnTo>
                      <a:pt x="34873" y="139490"/>
                    </a:lnTo>
                    <a:cubicBezTo>
                      <a:pt x="34873" y="152639"/>
                      <a:pt x="42876" y="164644"/>
                      <a:pt x="58883" y="164644"/>
                    </a:cubicBezTo>
                    <a:lnTo>
                      <a:pt x="109763" y="164644"/>
                    </a:lnTo>
                    <a:lnTo>
                      <a:pt x="109763" y="187511"/>
                    </a:lnTo>
                    <a:lnTo>
                      <a:pt x="42876" y="187511"/>
                    </a:lnTo>
                    <a:cubicBezTo>
                      <a:pt x="18294" y="187511"/>
                      <a:pt x="0" y="164644"/>
                      <a:pt x="0" y="136060"/>
                    </a:cubicBezTo>
                    <a:lnTo>
                      <a:pt x="0" y="0"/>
                    </a:lnTo>
                    <a:lnTo>
                      <a:pt x="34873" y="0"/>
                    </a:lnTo>
                    <a:lnTo>
                      <a:pt x="34873" y="0"/>
                    </a:lnTo>
                    <a:close/>
                  </a:path>
                </a:pathLst>
              </a:custGeom>
              <a:solidFill>
                <a:srgbClr val="000000"/>
              </a:solidFill>
              <a:ln w="5707" cap="flat">
                <a:noFill/>
                <a:prstDash val="solid"/>
                <a:miter/>
              </a:ln>
            </p:spPr>
            <p:txBody>
              <a:bodyPr rtlCol="0" anchor="ctr"/>
              <a:lstStyle/>
              <a:p>
                <a:endParaRPr lang="en-US"/>
              </a:p>
            </p:txBody>
          </p:sp>
          <p:sp>
            <p:nvSpPr>
              <p:cNvPr id="41" name="Freeform 68">
                <a:extLst>
                  <a:ext uri="{FF2B5EF4-FFF2-40B4-BE49-F238E27FC236}">
                    <a16:creationId xmlns:a16="http://schemas.microsoft.com/office/drawing/2014/main" id="{4B30D553-5E4E-0028-5534-92E4E9D03304}"/>
                  </a:ext>
                </a:extLst>
              </p:cNvPr>
              <p:cNvSpPr/>
              <p:nvPr/>
            </p:nvSpPr>
            <p:spPr>
              <a:xfrm>
                <a:off x="978547" y="6072506"/>
                <a:ext cx="33157" cy="146922"/>
              </a:xfrm>
              <a:custGeom>
                <a:avLst/>
                <a:gdLst>
                  <a:gd name="connsiteX0" fmla="*/ 0 w 33157"/>
                  <a:gd name="connsiteY0" fmla="*/ 0 h 146922"/>
                  <a:gd name="connsiteX1" fmla="*/ 33158 w 33157"/>
                  <a:gd name="connsiteY1" fmla="*/ 0 h 146922"/>
                  <a:gd name="connsiteX2" fmla="*/ 33158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8" y="0"/>
                    </a:lnTo>
                    <a:lnTo>
                      <a:pt x="33158"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2" name="Freeform 69">
                <a:extLst>
                  <a:ext uri="{FF2B5EF4-FFF2-40B4-BE49-F238E27FC236}">
                    <a16:creationId xmlns:a16="http://schemas.microsoft.com/office/drawing/2014/main" id="{1A04606C-871B-2431-49C5-E5FF792CDAA6}"/>
                  </a:ext>
                </a:extLst>
              </p:cNvPr>
              <p:cNvSpPr/>
              <p:nvPr/>
            </p:nvSpPr>
            <p:spPr>
              <a:xfrm>
                <a:off x="1043719" y="6030201"/>
                <a:ext cx="122339" cy="191513"/>
              </a:xfrm>
              <a:custGeom>
                <a:avLst/>
                <a:gdLst>
                  <a:gd name="connsiteX0" fmla="*/ 54881 w 122339"/>
                  <a:gd name="connsiteY0" fmla="*/ 60027 h 191513"/>
                  <a:gd name="connsiteX1" fmla="*/ 32586 w 122339"/>
                  <a:gd name="connsiteY1" fmla="*/ 64600 h 191513"/>
                  <a:gd name="connsiteX2" fmla="*/ 32586 w 122339"/>
                  <a:gd name="connsiteY2" fmla="*/ 168646 h 191513"/>
                  <a:gd name="connsiteX3" fmla="*/ 52023 w 122339"/>
                  <a:gd name="connsiteY3" fmla="*/ 171504 h 191513"/>
                  <a:gd name="connsiteX4" fmla="*/ 88611 w 122339"/>
                  <a:gd name="connsiteY4" fmla="*/ 114336 h 191513"/>
                  <a:gd name="connsiteX5" fmla="*/ 54881 w 122339"/>
                  <a:gd name="connsiteY5" fmla="*/ 60027 h 191513"/>
                  <a:gd name="connsiteX6" fmla="*/ 50880 w 122339"/>
                  <a:gd name="connsiteY6" fmla="*/ 191513 h 191513"/>
                  <a:gd name="connsiteX7" fmla="*/ 0 w 122339"/>
                  <a:gd name="connsiteY7" fmla="*/ 181223 h 191513"/>
                  <a:gd name="connsiteX8" fmla="*/ 0 w 122339"/>
                  <a:gd name="connsiteY8" fmla="*/ 6289 h 191513"/>
                  <a:gd name="connsiteX9" fmla="*/ 33158 w 122339"/>
                  <a:gd name="connsiteY9" fmla="*/ 0 h 191513"/>
                  <a:gd name="connsiteX10" fmla="*/ 33158 w 122339"/>
                  <a:gd name="connsiteY10" fmla="*/ 46306 h 191513"/>
                  <a:gd name="connsiteX11" fmla="*/ 64600 w 122339"/>
                  <a:gd name="connsiteY11" fmla="*/ 40589 h 191513"/>
                  <a:gd name="connsiteX12" fmla="*/ 122340 w 122339"/>
                  <a:gd name="connsiteY12" fmla="*/ 112621 h 191513"/>
                  <a:gd name="connsiteX13" fmla="*/ 50880 w 122339"/>
                  <a:gd name="connsiteY13" fmla="*/ 191513 h 19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39" h="191513">
                    <a:moveTo>
                      <a:pt x="54881" y="60027"/>
                    </a:moveTo>
                    <a:cubicBezTo>
                      <a:pt x="47450" y="59455"/>
                      <a:pt x="39446" y="61170"/>
                      <a:pt x="32586" y="64600"/>
                    </a:cubicBezTo>
                    <a:lnTo>
                      <a:pt x="32586" y="168646"/>
                    </a:lnTo>
                    <a:cubicBezTo>
                      <a:pt x="38874" y="170933"/>
                      <a:pt x="45163" y="171504"/>
                      <a:pt x="52023" y="171504"/>
                    </a:cubicBezTo>
                    <a:cubicBezTo>
                      <a:pt x="78320" y="171504"/>
                      <a:pt x="88611" y="149209"/>
                      <a:pt x="88611" y="114336"/>
                    </a:cubicBezTo>
                    <a:cubicBezTo>
                      <a:pt x="88611" y="83465"/>
                      <a:pt x="80035" y="60027"/>
                      <a:pt x="54881" y="60027"/>
                    </a:cubicBezTo>
                    <a:moveTo>
                      <a:pt x="50880" y="191513"/>
                    </a:moveTo>
                    <a:cubicBezTo>
                      <a:pt x="28012" y="191513"/>
                      <a:pt x="9147" y="186940"/>
                      <a:pt x="0" y="181223"/>
                    </a:cubicBezTo>
                    <a:lnTo>
                      <a:pt x="0" y="6289"/>
                    </a:lnTo>
                    <a:lnTo>
                      <a:pt x="33158" y="0"/>
                    </a:lnTo>
                    <a:lnTo>
                      <a:pt x="33158" y="46306"/>
                    </a:lnTo>
                    <a:cubicBezTo>
                      <a:pt x="42876" y="42304"/>
                      <a:pt x="53738" y="40018"/>
                      <a:pt x="64600" y="40589"/>
                    </a:cubicBezTo>
                    <a:cubicBezTo>
                      <a:pt x="98329" y="40589"/>
                      <a:pt x="122340" y="68602"/>
                      <a:pt x="122340" y="112621"/>
                    </a:cubicBezTo>
                    <a:cubicBezTo>
                      <a:pt x="121768" y="161786"/>
                      <a:pt x="96042" y="191513"/>
                      <a:pt x="50880" y="191513"/>
                    </a:cubicBezTo>
                  </a:path>
                </a:pathLst>
              </a:custGeom>
              <a:solidFill>
                <a:srgbClr val="000000"/>
              </a:solidFill>
              <a:ln w="5707" cap="flat">
                <a:noFill/>
                <a:prstDash val="solid"/>
                <a:miter/>
              </a:ln>
            </p:spPr>
            <p:txBody>
              <a:bodyPr rtlCol="0" anchor="ctr"/>
              <a:lstStyle/>
              <a:p>
                <a:endParaRPr lang="en-US"/>
              </a:p>
            </p:txBody>
          </p:sp>
          <p:sp>
            <p:nvSpPr>
              <p:cNvPr id="43" name="Freeform 70">
                <a:extLst>
                  <a:ext uri="{FF2B5EF4-FFF2-40B4-BE49-F238E27FC236}">
                    <a16:creationId xmlns:a16="http://schemas.microsoft.com/office/drawing/2014/main" id="{BF2C65BB-B2C5-1148-E55E-7BA233EADF54}"/>
                  </a:ext>
                </a:extLst>
              </p:cNvPr>
              <p:cNvSpPr/>
              <p:nvPr/>
            </p:nvSpPr>
            <p:spPr>
              <a:xfrm>
                <a:off x="1191212" y="6069630"/>
                <a:ext cx="76605" cy="149797"/>
              </a:xfrm>
              <a:custGeom>
                <a:avLst/>
                <a:gdLst>
                  <a:gd name="connsiteX0" fmla="*/ 69745 w 76605"/>
                  <a:gd name="connsiteY0" fmla="*/ 24599 h 149797"/>
                  <a:gd name="connsiteX1" fmla="*/ 33158 w 76605"/>
                  <a:gd name="connsiteY1" fmla="*/ 25743 h 149797"/>
                  <a:gd name="connsiteX2" fmla="*/ 33158 w 76605"/>
                  <a:gd name="connsiteY2" fmla="*/ 149797 h 149797"/>
                  <a:gd name="connsiteX3" fmla="*/ 0 w 76605"/>
                  <a:gd name="connsiteY3" fmla="*/ 149797 h 149797"/>
                  <a:gd name="connsiteX4" fmla="*/ 0 w 76605"/>
                  <a:gd name="connsiteY4" fmla="*/ 10879 h 149797"/>
                  <a:gd name="connsiteX5" fmla="*/ 76605 w 76605"/>
                  <a:gd name="connsiteY5" fmla="*/ 589 h 149797"/>
                  <a:gd name="connsiteX6" fmla="*/ 69745 w 76605"/>
                  <a:gd name="connsiteY6" fmla="*/ 24599 h 14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05" h="149797">
                    <a:moveTo>
                      <a:pt x="69745" y="24599"/>
                    </a:moveTo>
                    <a:cubicBezTo>
                      <a:pt x="58883" y="20597"/>
                      <a:pt x="41161" y="21169"/>
                      <a:pt x="33158" y="25743"/>
                    </a:cubicBezTo>
                    <a:lnTo>
                      <a:pt x="33158" y="149797"/>
                    </a:lnTo>
                    <a:lnTo>
                      <a:pt x="0" y="149797"/>
                    </a:lnTo>
                    <a:lnTo>
                      <a:pt x="0" y="10879"/>
                    </a:lnTo>
                    <a:cubicBezTo>
                      <a:pt x="19437" y="2875"/>
                      <a:pt x="41733" y="-1698"/>
                      <a:pt x="76605" y="589"/>
                    </a:cubicBezTo>
                    <a:lnTo>
                      <a:pt x="69745" y="24599"/>
                    </a:lnTo>
                    <a:close/>
                  </a:path>
                </a:pathLst>
              </a:custGeom>
              <a:solidFill>
                <a:srgbClr val="000000"/>
              </a:solidFill>
              <a:ln w="5707" cap="flat">
                <a:noFill/>
                <a:prstDash val="solid"/>
                <a:miter/>
              </a:ln>
            </p:spPr>
            <p:txBody>
              <a:bodyPr rtlCol="0" anchor="ctr"/>
              <a:lstStyle/>
              <a:p>
                <a:endParaRPr lang="en-US"/>
              </a:p>
            </p:txBody>
          </p:sp>
          <p:sp>
            <p:nvSpPr>
              <p:cNvPr id="44" name="Freeform 71">
                <a:extLst>
                  <a:ext uri="{FF2B5EF4-FFF2-40B4-BE49-F238E27FC236}">
                    <a16:creationId xmlns:a16="http://schemas.microsoft.com/office/drawing/2014/main" id="{F6AE920D-B39A-D8EA-526B-4970AC3FA4BA}"/>
                  </a:ext>
                </a:extLst>
              </p:cNvPr>
              <p:cNvSpPr/>
              <p:nvPr/>
            </p:nvSpPr>
            <p:spPr>
              <a:xfrm>
                <a:off x="1287826" y="6072506"/>
                <a:ext cx="33157" cy="146922"/>
              </a:xfrm>
              <a:custGeom>
                <a:avLst/>
                <a:gdLst>
                  <a:gd name="connsiteX0" fmla="*/ 0 w 33157"/>
                  <a:gd name="connsiteY0" fmla="*/ 0 h 146922"/>
                  <a:gd name="connsiteX1" fmla="*/ 33157 w 33157"/>
                  <a:gd name="connsiteY1" fmla="*/ 0 h 146922"/>
                  <a:gd name="connsiteX2" fmla="*/ 33157 w 33157"/>
                  <a:gd name="connsiteY2" fmla="*/ 146922 h 146922"/>
                  <a:gd name="connsiteX3" fmla="*/ 0 w 33157"/>
                  <a:gd name="connsiteY3" fmla="*/ 146922 h 146922"/>
                </a:gdLst>
                <a:ahLst/>
                <a:cxnLst>
                  <a:cxn ang="0">
                    <a:pos x="connsiteX0" y="connsiteY0"/>
                  </a:cxn>
                  <a:cxn ang="0">
                    <a:pos x="connsiteX1" y="connsiteY1"/>
                  </a:cxn>
                  <a:cxn ang="0">
                    <a:pos x="connsiteX2" y="connsiteY2"/>
                  </a:cxn>
                  <a:cxn ang="0">
                    <a:pos x="connsiteX3" y="connsiteY3"/>
                  </a:cxn>
                </a:cxnLst>
                <a:rect l="l" t="t" r="r" b="b"/>
                <a:pathLst>
                  <a:path w="33157" h="146922">
                    <a:moveTo>
                      <a:pt x="0" y="0"/>
                    </a:moveTo>
                    <a:lnTo>
                      <a:pt x="33157" y="0"/>
                    </a:lnTo>
                    <a:lnTo>
                      <a:pt x="33157" y="146922"/>
                    </a:lnTo>
                    <a:lnTo>
                      <a:pt x="0" y="146922"/>
                    </a:lnTo>
                    <a:close/>
                  </a:path>
                </a:pathLst>
              </a:custGeom>
              <a:solidFill>
                <a:srgbClr val="000000"/>
              </a:solidFill>
              <a:ln w="5707" cap="flat">
                <a:noFill/>
                <a:prstDash val="solid"/>
                <a:miter/>
              </a:ln>
            </p:spPr>
            <p:txBody>
              <a:bodyPr rtlCol="0" anchor="ctr"/>
              <a:lstStyle/>
              <a:p>
                <a:endParaRPr lang="en-US"/>
              </a:p>
            </p:txBody>
          </p:sp>
          <p:sp>
            <p:nvSpPr>
              <p:cNvPr id="45" name="Freeform 72">
                <a:extLst>
                  <a:ext uri="{FF2B5EF4-FFF2-40B4-BE49-F238E27FC236}">
                    <a16:creationId xmlns:a16="http://schemas.microsoft.com/office/drawing/2014/main" id="{F15E289F-CE3E-F172-EC3E-FEBB46002B08}"/>
                  </a:ext>
                </a:extLst>
              </p:cNvPr>
              <p:cNvSpPr/>
              <p:nvPr/>
            </p:nvSpPr>
            <p:spPr>
              <a:xfrm>
                <a:off x="1347281" y="6070729"/>
                <a:ext cx="102330" cy="151039"/>
              </a:xfrm>
              <a:custGeom>
                <a:avLst/>
                <a:gdLst>
                  <a:gd name="connsiteX0" fmla="*/ 44591 w 102330"/>
                  <a:gd name="connsiteY0" fmla="*/ 150985 h 151039"/>
                  <a:gd name="connsiteX1" fmla="*/ 0 w 102330"/>
                  <a:gd name="connsiteY1" fmla="*/ 140695 h 151039"/>
                  <a:gd name="connsiteX2" fmla="*/ 9719 w 102330"/>
                  <a:gd name="connsiteY2" fmla="*/ 119543 h 151039"/>
                  <a:gd name="connsiteX3" fmla="*/ 40018 w 102330"/>
                  <a:gd name="connsiteY3" fmla="*/ 128118 h 151039"/>
                  <a:gd name="connsiteX4" fmla="*/ 67458 w 102330"/>
                  <a:gd name="connsiteY4" fmla="*/ 107537 h 151039"/>
                  <a:gd name="connsiteX5" fmla="*/ 41161 w 102330"/>
                  <a:gd name="connsiteY5" fmla="*/ 83527 h 151039"/>
                  <a:gd name="connsiteX6" fmla="*/ 4573 w 102330"/>
                  <a:gd name="connsiteY6" fmla="*/ 42366 h 151039"/>
                  <a:gd name="connsiteX7" fmla="*/ 55453 w 102330"/>
                  <a:gd name="connsiteY7" fmla="*/ 61 h 151039"/>
                  <a:gd name="connsiteX8" fmla="*/ 97186 w 102330"/>
                  <a:gd name="connsiteY8" fmla="*/ 10351 h 151039"/>
                  <a:gd name="connsiteX9" fmla="*/ 88039 w 102330"/>
                  <a:gd name="connsiteY9" fmla="*/ 29789 h 151039"/>
                  <a:gd name="connsiteX10" fmla="*/ 62885 w 102330"/>
                  <a:gd name="connsiteY10" fmla="*/ 21785 h 151039"/>
                  <a:gd name="connsiteX11" fmla="*/ 37731 w 102330"/>
                  <a:gd name="connsiteY11" fmla="*/ 41222 h 151039"/>
                  <a:gd name="connsiteX12" fmla="*/ 64028 w 102330"/>
                  <a:gd name="connsiteY12" fmla="*/ 64090 h 151039"/>
                  <a:gd name="connsiteX13" fmla="*/ 102331 w 102330"/>
                  <a:gd name="connsiteY13" fmla="*/ 107537 h 151039"/>
                  <a:gd name="connsiteX14" fmla="*/ 44591 w 102330"/>
                  <a:gd name="connsiteY14" fmla="*/ 150985 h 15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330" h="151039">
                    <a:moveTo>
                      <a:pt x="44591" y="150985"/>
                    </a:moveTo>
                    <a:cubicBezTo>
                      <a:pt x="29156" y="151557"/>
                      <a:pt x="13720" y="147555"/>
                      <a:pt x="0" y="140695"/>
                    </a:cubicBezTo>
                    <a:lnTo>
                      <a:pt x="9719" y="119543"/>
                    </a:lnTo>
                    <a:cubicBezTo>
                      <a:pt x="18865" y="125259"/>
                      <a:pt x="29156" y="128118"/>
                      <a:pt x="40018" y="128118"/>
                    </a:cubicBezTo>
                    <a:cubicBezTo>
                      <a:pt x="54881" y="128118"/>
                      <a:pt x="67458" y="119543"/>
                      <a:pt x="67458" y="107537"/>
                    </a:cubicBezTo>
                    <a:cubicBezTo>
                      <a:pt x="67458" y="95532"/>
                      <a:pt x="57740" y="89243"/>
                      <a:pt x="41161" y="83527"/>
                    </a:cubicBezTo>
                    <a:cubicBezTo>
                      <a:pt x="10290" y="72665"/>
                      <a:pt x="4573" y="57801"/>
                      <a:pt x="4573" y="42366"/>
                    </a:cubicBezTo>
                    <a:cubicBezTo>
                      <a:pt x="4573" y="18927"/>
                      <a:pt x="25154" y="61"/>
                      <a:pt x="55453" y="61"/>
                    </a:cubicBezTo>
                    <a:cubicBezTo>
                      <a:pt x="70317" y="-510"/>
                      <a:pt x="84609" y="2920"/>
                      <a:pt x="97186" y="10351"/>
                    </a:cubicBezTo>
                    <a:lnTo>
                      <a:pt x="88039" y="29789"/>
                    </a:lnTo>
                    <a:cubicBezTo>
                      <a:pt x="80607" y="24644"/>
                      <a:pt x="71460" y="21785"/>
                      <a:pt x="62885" y="21785"/>
                    </a:cubicBezTo>
                    <a:cubicBezTo>
                      <a:pt x="48021" y="21785"/>
                      <a:pt x="37731" y="30932"/>
                      <a:pt x="37731" y="41222"/>
                    </a:cubicBezTo>
                    <a:cubicBezTo>
                      <a:pt x="37731" y="53228"/>
                      <a:pt x="49736" y="58944"/>
                      <a:pt x="64028" y="64090"/>
                    </a:cubicBezTo>
                    <a:cubicBezTo>
                      <a:pt x="95471" y="75523"/>
                      <a:pt x="102331" y="90387"/>
                      <a:pt x="102331" y="107537"/>
                    </a:cubicBezTo>
                    <a:cubicBezTo>
                      <a:pt x="101759" y="129833"/>
                      <a:pt x="79464" y="150413"/>
                      <a:pt x="44591" y="150985"/>
                    </a:cubicBezTo>
                  </a:path>
                </a:pathLst>
              </a:custGeom>
              <a:solidFill>
                <a:srgbClr val="000000"/>
              </a:solidFill>
              <a:ln w="5707" cap="flat">
                <a:noFill/>
                <a:prstDash val="solid"/>
                <a:miter/>
              </a:ln>
            </p:spPr>
            <p:txBody>
              <a:bodyPr rtlCol="0" anchor="ctr"/>
              <a:lstStyle/>
              <a:p>
                <a:endParaRPr lang="en-US"/>
              </a:p>
            </p:txBody>
          </p:sp>
        </p:grpSp>
        <p:grpSp>
          <p:nvGrpSpPr>
            <p:cNvPr id="7" name="Graphic 6">
              <a:extLst>
                <a:ext uri="{FF2B5EF4-FFF2-40B4-BE49-F238E27FC236}">
                  <a16:creationId xmlns:a16="http://schemas.microsoft.com/office/drawing/2014/main" id="{5D364790-A936-FF94-957F-52BC058CA0B2}"/>
                </a:ext>
              </a:extLst>
            </p:cNvPr>
            <p:cNvGrpSpPr/>
            <p:nvPr/>
          </p:nvGrpSpPr>
          <p:grpSpPr>
            <a:xfrm>
              <a:off x="1689718" y="6018196"/>
              <a:ext cx="1408050" cy="206977"/>
              <a:chOff x="1689718" y="6018196"/>
              <a:chExt cx="1408050" cy="206977"/>
            </a:xfrm>
            <a:solidFill>
              <a:srgbClr val="000000"/>
            </a:solidFill>
          </p:grpSpPr>
          <p:sp>
            <p:nvSpPr>
              <p:cNvPr id="9" name="Freeform 50">
                <a:extLst>
                  <a:ext uri="{FF2B5EF4-FFF2-40B4-BE49-F238E27FC236}">
                    <a16:creationId xmlns:a16="http://schemas.microsoft.com/office/drawing/2014/main" id="{AB544DE5-5571-AACB-5864-8AF858AA4B4E}"/>
                  </a:ext>
                </a:extLst>
              </p:cNvPr>
              <p:cNvSpPr/>
              <p:nvPr/>
            </p:nvSpPr>
            <p:spPr>
              <a:xfrm>
                <a:off x="1689718"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023 w 77748"/>
                  <a:gd name="connsiteY8" fmla="*/ 19437 h 204090"/>
                  <a:gd name="connsiteX9" fmla="*/ 26297 w 77748"/>
                  <a:gd name="connsiteY9" fmla="*/ 0 h 204090"/>
                  <a:gd name="connsiteX10" fmla="*/ 572 w 77748"/>
                  <a:gd name="connsiteY10" fmla="*/ 19437 h 204090"/>
                  <a:gd name="connsiteX11" fmla="*/ 26297 w 77748"/>
                  <a:gd name="connsiteY11" fmla="*/ 38874 h 204090"/>
                  <a:gd name="connsiteX12" fmla="*/ 52023 w 77748"/>
                  <a:gd name="connsiteY12" fmla="*/ 19437 h 204090"/>
                  <a:gd name="connsiteX13" fmla="*/ 52023 w 77748"/>
                  <a:gd name="connsiteY13"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48" h="204090">
                    <a:moveTo>
                      <a:pt x="52595" y="157784"/>
                    </a:moveTo>
                    <a:cubicBezTo>
                      <a:pt x="52023" y="176649"/>
                      <a:pt x="61742"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2023" y="19437"/>
                    </a:moveTo>
                    <a:cubicBezTo>
                      <a:pt x="52023" y="8575"/>
                      <a:pt x="40589" y="0"/>
                      <a:pt x="26297" y="0"/>
                    </a:cubicBezTo>
                    <a:cubicBezTo>
                      <a:pt x="12005" y="0"/>
                      <a:pt x="572" y="8575"/>
                      <a:pt x="572" y="19437"/>
                    </a:cubicBezTo>
                    <a:cubicBezTo>
                      <a:pt x="572" y="30299"/>
                      <a:pt x="12005" y="38874"/>
                      <a:pt x="26297" y="38874"/>
                    </a:cubicBezTo>
                    <a:cubicBezTo>
                      <a:pt x="40589" y="38874"/>
                      <a:pt x="52023" y="30299"/>
                      <a:pt x="52023" y="19437"/>
                    </a:cubicBezTo>
                    <a:lnTo>
                      <a:pt x="52023" y="19437"/>
                    </a:lnTo>
                    <a:close/>
                  </a:path>
                </a:pathLst>
              </a:custGeom>
              <a:solidFill>
                <a:srgbClr val="000000"/>
              </a:solidFill>
              <a:ln w="5707"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D63BC37-2610-4C45-B741-97BCA08110AA}"/>
                  </a:ext>
                </a:extLst>
              </p:cNvPr>
              <p:cNvSpPr/>
              <p:nvPr/>
            </p:nvSpPr>
            <p:spPr>
              <a:xfrm>
                <a:off x="1754890"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1451 w 77748"/>
                  <a:gd name="connsiteY8" fmla="*/ 19437 h 204090"/>
                  <a:gd name="connsiteX9" fmla="*/ 25726 w 77748"/>
                  <a:gd name="connsiteY9" fmla="*/ 0 h 204090"/>
                  <a:gd name="connsiteX10" fmla="*/ 0 w 77748"/>
                  <a:gd name="connsiteY10" fmla="*/ 19437 h 204090"/>
                  <a:gd name="connsiteX11" fmla="*/ 25726 w 77748"/>
                  <a:gd name="connsiteY11" fmla="*/ 38874 h 204090"/>
                  <a:gd name="connsiteX12" fmla="*/ 51451 w 77748"/>
                  <a:gd name="connsiteY12" fmla="*/ 19437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lnTo>
                      <a:pt x="51451" y="19437"/>
                    </a:lnTo>
                    <a:close/>
                  </a:path>
                </a:pathLst>
              </a:custGeom>
              <a:solidFill>
                <a:srgbClr val="000000"/>
              </a:solidFill>
              <a:ln w="5707"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DA464D97-01DA-1E60-E1F5-5B11D63A9FE8}"/>
                  </a:ext>
                </a:extLst>
              </p:cNvPr>
              <p:cNvSpPr/>
              <p:nvPr/>
            </p:nvSpPr>
            <p:spPr>
              <a:xfrm>
                <a:off x="1820633" y="6018196"/>
                <a:ext cx="77748" cy="204090"/>
              </a:xfrm>
              <a:custGeom>
                <a:avLst/>
                <a:gdLst>
                  <a:gd name="connsiteX0" fmla="*/ 52595 w 77748"/>
                  <a:gd name="connsiteY0" fmla="*/ 157784 h 204090"/>
                  <a:gd name="connsiteX1" fmla="*/ 77749 w 77748"/>
                  <a:gd name="connsiteY1" fmla="*/ 204090 h 204090"/>
                  <a:gd name="connsiteX2" fmla="*/ 46306 w 77748"/>
                  <a:gd name="connsiteY2" fmla="*/ 204090 h 204090"/>
                  <a:gd name="connsiteX3" fmla="*/ 0 w 77748"/>
                  <a:gd name="connsiteY3" fmla="*/ 157784 h 204090"/>
                  <a:gd name="connsiteX4" fmla="*/ 0 w 77748"/>
                  <a:gd name="connsiteY4" fmla="*/ 69173 h 204090"/>
                  <a:gd name="connsiteX5" fmla="*/ 52595 w 77748"/>
                  <a:gd name="connsiteY5" fmla="*/ 69173 h 204090"/>
                  <a:gd name="connsiteX6" fmla="*/ 52595 w 77748"/>
                  <a:gd name="connsiteY6" fmla="*/ 157784 h 204090"/>
                  <a:gd name="connsiteX7" fmla="*/ 52595 w 77748"/>
                  <a:gd name="connsiteY7" fmla="*/ 157784 h 204090"/>
                  <a:gd name="connsiteX8" fmla="*/ 52595 w 77748"/>
                  <a:gd name="connsiteY8" fmla="*/ 157784 h 204090"/>
                  <a:gd name="connsiteX9" fmla="*/ 51451 w 77748"/>
                  <a:gd name="connsiteY9" fmla="*/ 19437 h 204090"/>
                  <a:gd name="connsiteX10" fmla="*/ 25726 w 77748"/>
                  <a:gd name="connsiteY10" fmla="*/ 0 h 204090"/>
                  <a:gd name="connsiteX11" fmla="*/ 0 w 77748"/>
                  <a:gd name="connsiteY11" fmla="*/ 19437 h 204090"/>
                  <a:gd name="connsiteX12" fmla="*/ 25726 w 77748"/>
                  <a:gd name="connsiteY12" fmla="*/ 38874 h 204090"/>
                  <a:gd name="connsiteX13" fmla="*/ 51451 w 77748"/>
                  <a:gd name="connsiteY13" fmla="*/ 19437 h 204090"/>
                  <a:gd name="connsiteX14" fmla="*/ 51451 w 77748"/>
                  <a:gd name="connsiteY14" fmla="*/ 19437 h 2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748" h="204090">
                    <a:moveTo>
                      <a:pt x="52595" y="157784"/>
                    </a:moveTo>
                    <a:cubicBezTo>
                      <a:pt x="52023" y="176649"/>
                      <a:pt x="61741" y="194372"/>
                      <a:pt x="77749" y="204090"/>
                    </a:cubicBezTo>
                    <a:lnTo>
                      <a:pt x="46306" y="204090"/>
                    </a:lnTo>
                    <a:cubicBezTo>
                      <a:pt x="21152" y="204090"/>
                      <a:pt x="0" y="183510"/>
                      <a:pt x="0" y="157784"/>
                    </a:cubicBezTo>
                    <a:lnTo>
                      <a:pt x="0" y="69173"/>
                    </a:lnTo>
                    <a:cubicBezTo>
                      <a:pt x="0" y="44019"/>
                      <a:pt x="52595" y="44019"/>
                      <a:pt x="52595" y="69173"/>
                    </a:cubicBezTo>
                    <a:lnTo>
                      <a:pt x="52595" y="157784"/>
                    </a:lnTo>
                    <a:lnTo>
                      <a:pt x="52595" y="157784"/>
                    </a:lnTo>
                    <a:lnTo>
                      <a:pt x="52595" y="157784"/>
                    </a:lnTo>
                    <a:close/>
                    <a:moveTo>
                      <a:pt x="51451" y="19437"/>
                    </a:moveTo>
                    <a:cubicBezTo>
                      <a:pt x="51451" y="8575"/>
                      <a:pt x="40018" y="0"/>
                      <a:pt x="25726" y="0"/>
                    </a:cubicBezTo>
                    <a:cubicBezTo>
                      <a:pt x="11434" y="0"/>
                      <a:pt x="0" y="8575"/>
                      <a:pt x="0" y="19437"/>
                    </a:cubicBezTo>
                    <a:cubicBezTo>
                      <a:pt x="0" y="30299"/>
                      <a:pt x="11434" y="38874"/>
                      <a:pt x="25726" y="38874"/>
                    </a:cubicBezTo>
                    <a:cubicBezTo>
                      <a:pt x="40018" y="38874"/>
                      <a:pt x="51451" y="30299"/>
                      <a:pt x="51451" y="19437"/>
                    </a:cubicBezTo>
                    <a:lnTo>
                      <a:pt x="51451" y="19437"/>
                    </a:lnTo>
                    <a:close/>
                  </a:path>
                </a:pathLst>
              </a:custGeom>
              <a:solidFill>
                <a:srgbClr val="000000"/>
              </a:solidFill>
              <a:ln w="5707"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228C2C32-E339-F1D1-DEE4-AA66C19265BD}"/>
                  </a:ext>
                </a:extLst>
              </p:cNvPr>
              <p:cNvSpPr/>
              <p:nvPr/>
            </p:nvSpPr>
            <p:spPr>
              <a:xfrm>
                <a:off x="1963553"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962A2A1E-029B-6BAC-C7CA-09ABB5351D11}"/>
                  </a:ext>
                </a:extLst>
              </p:cNvPr>
              <p:cNvSpPr/>
              <p:nvPr/>
            </p:nvSpPr>
            <p:spPr>
              <a:xfrm>
                <a:off x="2021293"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2"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9BCD507D-3CEF-9A43-2FC4-BD76D0CEE29A}"/>
                  </a:ext>
                </a:extLst>
              </p:cNvPr>
              <p:cNvSpPr/>
              <p:nvPr/>
            </p:nvSpPr>
            <p:spPr>
              <a:xfrm>
                <a:off x="2163642" y="6095919"/>
                <a:ext cx="108047" cy="126366"/>
              </a:xfrm>
              <a:custGeom>
                <a:avLst/>
                <a:gdLst>
                  <a:gd name="connsiteX0" fmla="*/ 0 w 108047"/>
                  <a:gd name="connsiteY0" fmla="*/ 2312 h 126366"/>
                  <a:gd name="connsiteX1" fmla="*/ 18294 w 108047"/>
                  <a:gd name="connsiteY1" fmla="*/ 2312 h 126366"/>
                  <a:gd name="connsiteX2" fmla="*/ 18294 w 108047"/>
                  <a:gd name="connsiteY2" fmla="*/ 24036 h 126366"/>
                  <a:gd name="connsiteX3" fmla="*/ 60598 w 108047"/>
                  <a:gd name="connsiteY3" fmla="*/ 25 h 126366"/>
                  <a:gd name="connsiteX4" fmla="*/ 108048 w 108047"/>
                  <a:gd name="connsiteY4" fmla="*/ 49762 h 126366"/>
                  <a:gd name="connsiteX5" fmla="*/ 108048 w 108047"/>
                  <a:gd name="connsiteY5" fmla="*/ 126367 h 126366"/>
                  <a:gd name="connsiteX6" fmla="*/ 89754 w 108047"/>
                  <a:gd name="connsiteY6" fmla="*/ 126367 h 126366"/>
                  <a:gd name="connsiteX7" fmla="*/ 89754 w 108047"/>
                  <a:gd name="connsiteY7" fmla="*/ 53763 h 126366"/>
                  <a:gd name="connsiteX8" fmla="*/ 55453 w 108047"/>
                  <a:gd name="connsiteY8" fmla="*/ 16604 h 126366"/>
                  <a:gd name="connsiteX9" fmla="*/ 54881 w 108047"/>
                  <a:gd name="connsiteY9" fmla="*/ 16604 h 126366"/>
                  <a:gd name="connsiteX10" fmla="*/ 18294 w 108047"/>
                  <a:gd name="connsiteY10" fmla="*/ 53192 h 126366"/>
                  <a:gd name="connsiteX11" fmla="*/ 18294 w 108047"/>
                  <a:gd name="connsiteY11" fmla="*/ 55478 h 126366"/>
                  <a:gd name="connsiteX12" fmla="*/ 18294 w 108047"/>
                  <a:gd name="connsiteY12" fmla="*/ 126367 h 126366"/>
                  <a:gd name="connsiteX13" fmla="*/ 0 w 108047"/>
                  <a:gd name="connsiteY13" fmla="*/ 126367 h 126366"/>
                  <a:gd name="connsiteX14" fmla="*/ 0 w 108047"/>
                  <a:gd name="connsiteY14" fmla="*/ 2312 h 126366"/>
                  <a:gd name="connsiteX15" fmla="*/ 0 w 108047"/>
                  <a:gd name="connsiteY15" fmla="*/ 2312 h 126366"/>
                  <a:gd name="connsiteX16" fmla="*/ 0 w 108047"/>
                  <a:gd name="connsiteY16" fmla="*/ 2312 h 1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47" h="126366">
                    <a:moveTo>
                      <a:pt x="0" y="2312"/>
                    </a:moveTo>
                    <a:lnTo>
                      <a:pt x="18294" y="2312"/>
                    </a:lnTo>
                    <a:lnTo>
                      <a:pt x="18294" y="24036"/>
                    </a:lnTo>
                    <a:cubicBezTo>
                      <a:pt x="26869" y="8601"/>
                      <a:pt x="42876" y="-546"/>
                      <a:pt x="60598" y="25"/>
                    </a:cubicBezTo>
                    <a:cubicBezTo>
                      <a:pt x="90326" y="25"/>
                      <a:pt x="108048" y="20034"/>
                      <a:pt x="108048" y="49762"/>
                    </a:cubicBezTo>
                    <a:lnTo>
                      <a:pt x="108048" y="126367"/>
                    </a:lnTo>
                    <a:lnTo>
                      <a:pt x="89754" y="126367"/>
                    </a:lnTo>
                    <a:lnTo>
                      <a:pt x="89754" y="53763"/>
                    </a:lnTo>
                    <a:cubicBezTo>
                      <a:pt x="89754" y="30896"/>
                      <a:pt x="77177" y="16604"/>
                      <a:pt x="55453" y="16604"/>
                    </a:cubicBezTo>
                    <a:lnTo>
                      <a:pt x="54881" y="16604"/>
                    </a:lnTo>
                    <a:cubicBezTo>
                      <a:pt x="34873" y="16604"/>
                      <a:pt x="18294" y="33183"/>
                      <a:pt x="18294" y="53192"/>
                    </a:cubicBezTo>
                    <a:cubicBezTo>
                      <a:pt x="18294" y="53763"/>
                      <a:pt x="18294" y="54907"/>
                      <a:pt x="18294" y="55478"/>
                    </a:cubicBezTo>
                    <a:lnTo>
                      <a:pt x="18294" y="126367"/>
                    </a:lnTo>
                    <a:lnTo>
                      <a:pt x="0" y="126367"/>
                    </a:lnTo>
                    <a:lnTo>
                      <a:pt x="0" y="2312"/>
                    </a:lnTo>
                    <a:lnTo>
                      <a:pt x="0" y="2312"/>
                    </a:lnTo>
                    <a:lnTo>
                      <a:pt x="0" y="2312"/>
                    </a:lnTo>
                    <a:close/>
                  </a:path>
                </a:pathLst>
              </a:custGeom>
              <a:solidFill>
                <a:srgbClr val="000000"/>
              </a:solidFill>
              <a:ln w="5707"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EFA53F8A-B89C-5106-99AB-EABC5DA0507F}"/>
                  </a:ext>
                </a:extLst>
              </p:cNvPr>
              <p:cNvSpPr/>
              <p:nvPr/>
            </p:nvSpPr>
            <p:spPr>
              <a:xfrm>
                <a:off x="2298558" y="6095945"/>
                <a:ext cx="129199" cy="128628"/>
              </a:xfrm>
              <a:custGeom>
                <a:avLst/>
                <a:gdLst>
                  <a:gd name="connsiteX0" fmla="*/ 0 w 129199"/>
                  <a:gd name="connsiteY0" fmla="*/ 65172 h 128628"/>
                  <a:gd name="connsiteX1" fmla="*/ 0 w 129199"/>
                  <a:gd name="connsiteY1" fmla="*/ 65172 h 128628"/>
                  <a:gd name="connsiteX2" fmla="*/ 64600 w 129199"/>
                  <a:gd name="connsiteY2" fmla="*/ 0 h 128628"/>
                  <a:gd name="connsiteX3" fmla="*/ 129200 w 129199"/>
                  <a:gd name="connsiteY3" fmla="*/ 64028 h 128628"/>
                  <a:gd name="connsiteX4" fmla="*/ 129200 w 129199"/>
                  <a:gd name="connsiteY4" fmla="*/ 64600 h 128628"/>
                  <a:gd name="connsiteX5" fmla="*/ 65172 w 129199"/>
                  <a:gd name="connsiteY5" fmla="*/ 128628 h 128628"/>
                  <a:gd name="connsiteX6" fmla="*/ 64600 w 129199"/>
                  <a:gd name="connsiteY6" fmla="*/ 128628 h 128628"/>
                  <a:gd name="connsiteX7" fmla="*/ 64028 w 129199"/>
                  <a:gd name="connsiteY7" fmla="*/ 128628 h 128628"/>
                  <a:gd name="connsiteX8" fmla="*/ 0 w 129199"/>
                  <a:gd name="connsiteY8" fmla="*/ 65172 h 128628"/>
                  <a:gd name="connsiteX9" fmla="*/ 0 w 129199"/>
                  <a:gd name="connsiteY9" fmla="*/ 65172 h 128628"/>
                  <a:gd name="connsiteX10" fmla="*/ 109763 w 129199"/>
                  <a:gd name="connsiteY10" fmla="*/ 65172 h 128628"/>
                  <a:gd name="connsiteX11" fmla="*/ 109763 w 129199"/>
                  <a:gd name="connsiteY11" fmla="*/ 65172 h 128628"/>
                  <a:gd name="connsiteX12" fmla="*/ 109763 w 129199"/>
                  <a:gd name="connsiteY12" fmla="*/ 63457 h 128628"/>
                  <a:gd name="connsiteX13" fmla="*/ 64028 w 129199"/>
                  <a:gd name="connsiteY13" fmla="*/ 16579 h 128628"/>
                  <a:gd name="connsiteX14" fmla="*/ 18865 w 129199"/>
                  <a:gd name="connsiteY14" fmla="*/ 64600 h 128628"/>
                  <a:gd name="connsiteX15" fmla="*/ 18865 w 129199"/>
                  <a:gd name="connsiteY15" fmla="*/ 64600 h 128628"/>
                  <a:gd name="connsiteX16" fmla="*/ 18865 w 129199"/>
                  <a:gd name="connsiteY16" fmla="*/ 66315 h 128628"/>
                  <a:gd name="connsiteX17" fmla="*/ 64600 w 129199"/>
                  <a:gd name="connsiteY17" fmla="*/ 112621 h 128628"/>
                  <a:gd name="connsiteX18" fmla="*/ 110334 w 129199"/>
                  <a:gd name="connsiteY18" fmla="*/ 66887 h 128628"/>
                  <a:gd name="connsiteX19" fmla="*/ 109763 w 129199"/>
                  <a:gd name="connsiteY19" fmla="*/ 65172 h 12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199" h="128628">
                    <a:moveTo>
                      <a:pt x="0" y="65172"/>
                    </a:moveTo>
                    <a:lnTo>
                      <a:pt x="0" y="65172"/>
                    </a:lnTo>
                    <a:cubicBezTo>
                      <a:pt x="0" y="29156"/>
                      <a:pt x="29156" y="0"/>
                      <a:pt x="64600" y="0"/>
                    </a:cubicBezTo>
                    <a:cubicBezTo>
                      <a:pt x="100044" y="0"/>
                      <a:pt x="128628" y="29156"/>
                      <a:pt x="129200" y="64028"/>
                    </a:cubicBezTo>
                    <a:lnTo>
                      <a:pt x="129200" y="64600"/>
                    </a:lnTo>
                    <a:cubicBezTo>
                      <a:pt x="129200" y="100044"/>
                      <a:pt x="100044" y="128628"/>
                      <a:pt x="65172" y="128628"/>
                    </a:cubicBezTo>
                    <a:lnTo>
                      <a:pt x="64600" y="128628"/>
                    </a:lnTo>
                    <a:lnTo>
                      <a:pt x="64028" y="128628"/>
                    </a:lnTo>
                    <a:cubicBezTo>
                      <a:pt x="29156" y="128628"/>
                      <a:pt x="572" y="100044"/>
                      <a:pt x="0" y="65172"/>
                    </a:cubicBezTo>
                    <a:cubicBezTo>
                      <a:pt x="0" y="65172"/>
                      <a:pt x="0" y="65172"/>
                      <a:pt x="0" y="65172"/>
                    </a:cubicBezTo>
                    <a:moveTo>
                      <a:pt x="109763" y="65172"/>
                    </a:moveTo>
                    <a:lnTo>
                      <a:pt x="109763" y="65172"/>
                    </a:lnTo>
                    <a:cubicBezTo>
                      <a:pt x="109763" y="64028"/>
                      <a:pt x="109763" y="64028"/>
                      <a:pt x="109763" y="63457"/>
                    </a:cubicBezTo>
                    <a:cubicBezTo>
                      <a:pt x="109763" y="38303"/>
                      <a:pt x="89182" y="17150"/>
                      <a:pt x="64028" y="16579"/>
                    </a:cubicBezTo>
                    <a:cubicBezTo>
                      <a:pt x="37159" y="16579"/>
                      <a:pt x="18865" y="38303"/>
                      <a:pt x="18865" y="64600"/>
                    </a:cubicBezTo>
                    <a:lnTo>
                      <a:pt x="18865" y="64600"/>
                    </a:lnTo>
                    <a:cubicBezTo>
                      <a:pt x="18865" y="65172"/>
                      <a:pt x="18865" y="65743"/>
                      <a:pt x="18865" y="66315"/>
                    </a:cubicBezTo>
                    <a:cubicBezTo>
                      <a:pt x="18865" y="91469"/>
                      <a:pt x="39446" y="112050"/>
                      <a:pt x="64600" y="112621"/>
                    </a:cubicBezTo>
                    <a:cubicBezTo>
                      <a:pt x="89754" y="112621"/>
                      <a:pt x="110334" y="92041"/>
                      <a:pt x="110334" y="66887"/>
                    </a:cubicBezTo>
                    <a:cubicBezTo>
                      <a:pt x="109763" y="66315"/>
                      <a:pt x="109763" y="65743"/>
                      <a:pt x="109763" y="65172"/>
                    </a:cubicBezTo>
                  </a:path>
                </a:pathLst>
              </a:custGeom>
              <a:solidFill>
                <a:srgbClr val="000000"/>
              </a:solidFill>
              <a:ln w="5707" cap="flat">
                <a:noFill/>
                <a:prstDash val="solid"/>
                <a:miter/>
              </a:ln>
            </p:spPr>
            <p:txBody>
              <a:bodyPr rtlCol="0" anchor="ctr"/>
              <a:lstStyle/>
              <a:p>
                <a:endParaRPr lang="en-US"/>
              </a:p>
            </p:txBody>
          </p:sp>
          <p:sp>
            <p:nvSpPr>
              <p:cNvPr id="17" name="Freeform 57">
                <a:extLst>
                  <a:ext uri="{FF2B5EF4-FFF2-40B4-BE49-F238E27FC236}">
                    <a16:creationId xmlns:a16="http://schemas.microsoft.com/office/drawing/2014/main" id="{2FDF4F75-A920-BF75-64B6-50B8553F63EC}"/>
                  </a:ext>
                </a:extLst>
              </p:cNvPr>
              <p:cNvSpPr/>
              <p:nvPr/>
            </p:nvSpPr>
            <p:spPr>
              <a:xfrm>
                <a:off x="2436333"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3474 w 123483"/>
                  <a:gd name="connsiteY3" fmla="*/ 0 h 124626"/>
                  <a:gd name="connsiteX4" fmla="*/ 123483 w 123483"/>
                  <a:gd name="connsiteY4" fmla="*/ 0 h 124626"/>
                  <a:gd name="connsiteX5" fmla="*/ 69745 w 123483"/>
                  <a:gd name="connsiteY5" fmla="*/ 124626 h 124626"/>
                  <a:gd name="connsiteX6" fmla="*/ 53166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3474" y="0"/>
                    </a:lnTo>
                    <a:lnTo>
                      <a:pt x="123483" y="0"/>
                    </a:lnTo>
                    <a:lnTo>
                      <a:pt x="69745" y="124626"/>
                    </a:lnTo>
                    <a:lnTo>
                      <a:pt x="53166" y="124626"/>
                    </a:lnTo>
                    <a:close/>
                  </a:path>
                </a:pathLst>
              </a:custGeom>
              <a:solidFill>
                <a:srgbClr val="000000"/>
              </a:solidFill>
              <a:ln w="5707"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52495EAE-98D4-AD74-D494-88BDCF598814}"/>
                  </a:ext>
                </a:extLst>
              </p:cNvPr>
              <p:cNvSpPr/>
              <p:nvPr/>
            </p:nvSpPr>
            <p:spPr>
              <a:xfrm>
                <a:off x="2568963" y="6096931"/>
                <a:ext cx="108667" cy="128242"/>
              </a:xfrm>
              <a:custGeom>
                <a:avLst/>
                <a:gdLst>
                  <a:gd name="connsiteX0" fmla="*/ 0 w 108667"/>
                  <a:gd name="connsiteY0" fmla="*/ 89339 h 128242"/>
                  <a:gd name="connsiteX1" fmla="*/ 0 w 108667"/>
                  <a:gd name="connsiteY1" fmla="*/ 89339 h 128242"/>
                  <a:gd name="connsiteX2" fmla="*/ 52595 w 108667"/>
                  <a:gd name="connsiteY2" fmla="*/ 48178 h 128242"/>
                  <a:gd name="connsiteX3" fmla="*/ 90326 w 108667"/>
                  <a:gd name="connsiteY3" fmla="*/ 53324 h 128242"/>
                  <a:gd name="connsiteX4" fmla="*/ 90326 w 108667"/>
                  <a:gd name="connsiteY4" fmla="*/ 49322 h 128242"/>
                  <a:gd name="connsiteX5" fmla="*/ 53738 w 108667"/>
                  <a:gd name="connsiteY5" fmla="*/ 16164 h 128242"/>
                  <a:gd name="connsiteX6" fmla="*/ 16007 w 108667"/>
                  <a:gd name="connsiteY6" fmla="*/ 25311 h 128242"/>
                  <a:gd name="connsiteX7" fmla="*/ 10290 w 108667"/>
                  <a:gd name="connsiteY7" fmla="*/ 10447 h 128242"/>
                  <a:gd name="connsiteX8" fmla="*/ 55453 w 108667"/>
                  <a:gd name="connsiteY8" fmla="*/ 157 h 128242"/>
                  <a:gd name="connsiteX9" fmla="*/ 95471 w 108667"/>
                  <a:gd name="connsiteY9" fmla="*/ 13878 h 128242"/>
                  <a:gd name="connsiteX10" fmla="*/ 108619 w 108667"/>
                  <a:gd name="connsiteY10" fmla="*/ 49893 h 128242"/>
                  <a:gd name="connsiteX11" fmla="*/ 108619 w 108667"/>
                  <a:gd name="connsiteY11" fmla="*/ 125355 h 128242"/>
                  <a:gd name="connsiteX12" fmla="*/ 90326 w 108667"/>
                  <a:gd name="connsiteY12" fmla="*/ 125355 h 128242"/>
                  <a:gd name="connsiteX13" fmla="*/ 90326 w 108667"/>
                  <a:gd name="connsiteY13" fmla="*/ 107062 h 128242"/>
                  <a:gd name="connsiteX14" fmla="*/ 45734 w 108667"/>
                  <a:gd name="connsiteY14" fmla="*/ 128214 h 128242"/>
                  <a:gd name="connsiteX15" fmla="*/ 0 w 108667"/>
                  <a:gd name="connsiteY15" fmla="*/ 89339 h 128242"/>
                  <a:gd name="connsiteX16" fmla="*/ 90326 w 108667"/>
                  <a:gd name="connsiteY16" fmla="*/ 79621 h 128242"/>
                  <a:gd name="connsiteX17" fmla="*/ 90326 w 108667"/>
                  <a:gd name="connsiteY17" fmla="*/ 68187 h 128242"/>
                  <a:gd name="connsiteX18" fmla="*/ 54310 w 108667"/>
                  <a:gd name="connsiteY18" fmla="*/ 63042 h 128242"/>
                  <a:gd name="connsiteX19" fmla="*/ 18294 w 108667"/>
                  <a:gd name="connsiteY19" fmla="*/ 87624 h 128242"/>
                  <a:gd name="connsiteX20" fmla="*/ 18294 w 108667"/>
                  <a:gd name="connsiteY20" fmla="*/ 88196 h 128242"/>
                  <a:gd name="connsiteX21" fmla="*/ 49165 w 108667"/>
                  <a:gd name="connsiteY21" fmla="*/ 112778 h 128242"/>
                  <a:gd name="connsiteX22" fmla="*/ 90326 w 108667"/>
                  <a:gd name="connsiteY22" fmla="*/ 79621 h 1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667" h="128242">
                    <a:moveTo>
                      <a:pt x="0" y="89339"/>
                    </a:moveTo>
                    <a:lnTo>
                      <a:pt x="0" y="89339"/>
                    </a:lnTo>
                    <a:cubicBezTo>
                      <a:pt x="0" y="62470"/>
                      <a:pt x="21724" y="48178"/>
                      <a:pt x="52595" y="48178"/>
                    </a:cubicBezTo>
                    <a:cubicBezTo>
                      <a:pt x="65172" y="48178"/>
                      <a:pt x="78320" y="49893"/>
                      <a:pt x="90326" y="53324"/>
                    </a:cubicBezTo>
                    <a:lnTo>
                      <a:pt x="90326" y="49322"/>
                    </a:lnTo>
                    <a:cubicBezTo>
                      <a:pt x="90326" y="27598"/>
                      <a:pt x="77177" y="16164"/>
                      <a:pt x="53738" y="16164"/>
                    </a:cubicBezTo>
                    <a:cubicBezTo>
                      <a:pt x="40589" y="16164"/>
                      <a:pt x="28012" y="19023"/>
                      <a:pt x="16007" y="25311"/>
                    </a:cubicBezTo>
                    <a:lnTo>
                      <a:pt x="10290" y="10447"/>
                    </a:lnTo>
                    <a:cubicBezTo>
                      <a:pt x="24011" y="3587"/>
                      <a:pt x="39446" y="157"/>
                      <a:pt x="55453" y="157"/>
                    </a:cubicBezTo>
                    <a:cubicBezTo>
                      <a:pt x="69745" y="-986"/>
                      <a:pt x="84609" y="4159"/>
                      <a:pt x="95471" y="13878"/>
                    </a:cubicBezTo>
                    <a:cubicBezTo>
                      <a:pt x="104618" y="23596"/>
                      <a:pt x="109191" y="36745"/>
                      <a:pt x="108619" y="49893"/>
                    </a:cubicBezTo>
                    <a:lnTo>
                      <a:pt x="108619" y="125355"/>
                    </a:lnTo>
                    <a:lnTo>
                      <a:pt x="90326" y="125355"/>
                    </a:lnTo>
                    <a:lnTo>
                      <a:pt x="90326" y="107062"/>
                    </a:lnTo>
                    <a:cubicBezTo>
                      <a:pt x="79464" y="120782"/>
                      <a:pt x="62885" y="128785"/>
                      <a:pt x="45734" y="128214"/>
                    </a:cubicBezTo>
                    <a:cubicBezTo>
                      <a:pt x="22867" y="127642"/>
                      <a:pt x="0" y="114493"/>
                      <a:pt x="0" y="89339"/>
                    </a:cubicBezTo>
                    <a:moveTo>
                      <a:pt x="90326" y="79621"/>
                    </a:moveTo>
                    <a:lnTo>
                      <a:pt x="90326" y="68187"/>
                    </a:lnTo>
                    <a:cubicBezTo>
                      <a:pt x="78892" y="64757"/>
                      <a:pt x="66315" y="63042"/>
                      <a:pt x="54310" y="63042"/>
                    </a:cubicBezTo>
                    <a:cubicBezTo>
                      <a:pt x="31442" y="63042"/>
                      <a:pt x="18294" y="73332"/>
                      <a:pt x="18294" y="87624"/>
                    </a:cubicBezTo>
                    <a:lnTo>
                      <a:pt x="18294" y="88196"/>
                    </a:lnTo>
                    <a:cubicBezTo>
                      <a:pt x="18294" y="103631"/>
                      <a:pt x="32586" y="112778"/>
                      <a:pt x="49165" y="112778"/>
                    </a:cubicBezTo>
                    <a:cubicBezTo>
                      <a:pt x="72032" y="112778"/>
                      <a:pt x="90326" y="99058"/>
                      <a:pt x="90326" y="79621"/>
                    </a:cubicBezTo>
                  </a:path>
                </a:pathLst>
              </a:custGeom>
              <a:solidFill>
                <a:srgbClr val="000000"/>
              </a:solidFill>
              <a:ln w="5707" cap="flat">
                <a:noFill/>
                <a:prstDash val="solid"/>
                <a:miter/>
              </a:ln>
            </p:spPr>
            <p:txBody>
              <a:bodyPr rtlCol="0" anchor="ctr"/>
              <a:lstStyle/>
              <a:p>
                <a:endParaRPr lang="en-US"/>
              </a:p>
            </p:txBody>
          </p:sp>
          <p:sp>
            <p:nvSpPr>
              <p:cNvPr id="32" name="Freeform 59">
                <a:extLst>
                  <a:ext uri="{FF2B5EF4-FFF2-40B4-BE49-F238E27FC236}">
                    <a16:creationId xmlns:a16="http://schemas.microsoft.com/office/drawing/2014/main" id="{5F3FBE2C-7981-4ABE-696D-8EF3BAAB92C7}"/>
                  </a:ext>
                </a:extLst>
              </p:cNvPr>
              <p:cNvSpPr/>
              <p:nvPr/>
            </p:nvSpPr>
            <p:spPr>
              <a:xfrm>
                <a:off x="2699878" y="6061644"/>
                <a:ext cx="74890" cy="162357"/>
              </a:xfrm>
              <a:custGeom>
                <a:avLst/>
                <a:gdLst>
                  <a:gd name="connsiteX0" fmla="*/ 17150 w 74890"/>
                  <a:gd name="connsiteY0" fmla="*/ 127485 h 162357"/>
                  <a:gd name="connsiteX1" fmla="*/ 17150 w 74890"/>
                  <a:gd name="connsiteY1" fmla="*/ 53166 h 162357"/>
                  <a:gd name="connsiteX2" fmla="*/ 0 w 74890"/>
                  <a:gd name="connsiteY2" fmla="*/ 53166 h 162357"/>
                  <a:gd name="connsiteX3" fmla="*/ 0 w 74890"/>
                  <a:gd name="connsiteY3" fmla="*/ 37159 h 162357"/>
                  <a:gd name="connsiteX4" fmla="*/ 17150 w 74890"/>
                  <a:gd name="connsiteY4" fmla="*/ 37159 h 162357"/>
                  <a:gd name="connsiteX5" fmla="*/ 17150 w 74890"/>
                  <a:gd name="connsiteY5" fmla="*/ 0 h 162357"/>
                  <a:gd name="connsiteX6" fmla="*/ 35444 w 74890"/>
                  <a:gd name="connsiteY6" fmla="*/ 0 h 162357"/>
                  <a:gd name="connsiteX7" fmla="*/ 35444 w 74890"/>
                  <a:gd name="connsiteY7" fmla="*/ 37159 h 162357"/>
                  <a:gd name="connsiteX8" fmla="*/ 74890 w 74890"/>
                  <a:gd name="connsiteY8" fmla="*/ 37159 h 162357"/>
                  <a:gd name="connsiteX9" fmla="*/ 74890 w 74890"/>
                  <a:gd name="connsiteY9" fmla="*/ 53166 h 162357"/>
                  <a:gd name="connsiteX10" fmla="*/ 35444 w 74890"/>
                  <a:gd name="connsiteY10" fmla="*/ 53166 h 162357"/>
                  <a:gd name="connsiteX11" fmla="*/ 35444 w 74890"/>
                  <a:gd name="connsiteY11" fmla="*/ 125198 h 162357"/>
                  <a:gd name="connsiteX12" fmla="*/ 56025 w 74890"/>
                  <a:gd name="connsiteY12" fmla="*/ 145779 h 162357"/>
                  <a:gd name="connsiteX13" fmla="*/ 73747 w 74890"/>
                  <a:gd name="connsiteY13" fmla="*/ 141205 h 162357"/>
                  <a:gd name="connsiteX14" fmla="*/ 73747 w 74890"/>
                  <a:gd name="connsiteY14" fmla="*/ 157212 h 162357"/>
                  <a:gd name="connsiteX15" fmla="*/ 51451 w 74890"/>
                  <a:gd name="connsiteY15" fmla="*/ 162357 h 162357"/>
                  <a:gd name="connsiteX16" fmla="*/ 17150 w 74890"/>
                  <a:gd name="connsiteY16" fmla="*/ 127485 h 16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90" h="162357">
                    <a:moveTo>
                      <a:pt x="17150" y="127485"/>
                    </a:moveTo>
                    <a:lnTo>
                      <a:pt x="17150" y="53166"/>
                    </a:lnTo>
                    <a:lnTo>
                      <a:pt x="0" y="53166"/>
                    </a:lnTo>
                    <a:lnTo>
                      <a:pt x="0" y="37159"/>
                    </a:lnTo>
                    <a:lnTo>
                      <a:pt x="17150" y="37159"/>
                    </a:lnTo>
                    <a:lnTo>
                      <a:pt x="17150" y="0"/>
                    </a:lnTo>
                    <a:lnTo>
                      <a:pt x="35444" y="0"/>
                    </a:lnTo>
                    <a:lnTo>
                      <a:pt x="35444" y="37159"/>
                    </a:lnTo>
                    <a:lnTo>
                      <a:pt x="74890" y="37159"/>
                    </a:lnTo>
                    <a:lnTo>
                      <a:pt x="74890" y="53166"/>
                    </a:lnTo>
                    <a:lnTo>
                      <a:pt x="35444" y="53166"/>
                    </a:lnTo>
                    <a:lnTo>
                      <a:pt x="35444" y="125198"/>
                    </a:lnTo>
                    <a:cubicBezTo>
                      <a:pt x="35444" y="140062"/>
                      <a:pt x="44020" y="145779"/>
                      <a:pt x="56025" y="145779"/>
                    </a:cubicBezTo>
                    <a:cubicBezTo>
                      <a:pt x="62313" y="145779"/>
                      <a:pt x="68602" y="144635"/>
                      <a:pt x="73747" y="141205"/>
                    </a:cubicBezTo>
                    <a:lnTo>
                      <a:pt x="73747" y="157212"/>
                    </a:lnTo>
                    <a:cubicBezTo>
                      <a:pt x="66887" y="160642"/>
                      <a:pt x="59455" y="162357"/>
                      <a:pt x="51451" y="162357"/>
                    </a:cubicBezTo>
                    <a:cubicBezTo>
                      <a:pt x="32014" y="162357"/>
                      <a:pt x="17150" y="152639"/>
                      <a:pt x="17150" y="127485"/>
                    </a:cubicBezTo>
                  </a:path>
                </a:pathLst>
              </a:custGeom>
              <a:solidFill>
                <a:srgbClr val="000000"/>
              </a:solidFill>
              <a:ln w="5707" cap="flat">
                <a:noFill/>
                <a:prstDash val="solid"/>
                <a:miter/>
              </a:ln>
            </p:spPr>
            <p:txBody>
              <a:bodyPr rtlCol="0" anchor="ctr"/>
              <a:lstStyle/>
              <a:p>
                <a:endParaRPr lang="en-US"/>
              </a:p>
            </p:txBody>
          </p:sp>
          <p:sp>
            <p:nvSpPr>
              <p:cNvPr id="33" name="Freeform 60">
                <a:extLst>
                  <a:ext uri="{FF2B5EF4-FFF2-40B4-BE49-F238E27FC236}">
                    <a16:creationId xmlns:a16="http://schemas.microsoft.com/office/drawing/2014/main" id="{21F27A6B-A0B9-3604-3695-79C4EA110848}"/>
                  </a:ext>
                </a:extLst>
              </p:cNvPr>
              <p:cNvSpPr/>
              <p:nvPr/>
            </p:nvSpPr>
            <p:spPr>
              <a:xfrm>
                <a:off x="2802781" y="6051354"/>
                <a:ext cx="21152" cy="170360"/>
              </a:xfrm>
              <a:custGeom>
                <a:avLst/>
                <a:gdLst>
                  <a:gd name="connsiteX0" fmla="*/ 0 w 21152"/>
                  <a:gd name="connsiteY0" fmla="*/ 0 h 170360"/>
                  <a:gd name="connsiteX1" fmla="*/ 21152 w 21152"/>
                  <a:gd name="connsiteY1" fmla="*/ 0 h 170360"/>
                  <a:gd name="connsiteX2" fmla="*/ 21152 w 21152"/>
                  <a:gd name="connsiteY2" fmla="*/ 20581 h 170360"/>
                  <a:gd name="connsiteX3" fmla="*/ 0 w 21152"/>
                  <a:gd name="connsiteY3" fmla="*/ 20581 h 170360"/>
                  <a:gd name="connsiteX4" fmla="*/ 0 w 21152"/>
                  <a:gd name="connsiteY4" fmla="*/ 0 h 170360"/>
                  <a:gd name="connsiteX5" fmla="*/ 0 w 21152"/>
                  <a:gd name="connsiteY5" fmla="*/ 0 h 170360"/>
                  <a:gd name="connsiteX6" fmla="*/ 1143 w 21152"/>
                  <a:gd name="connsiteY6" fmla="*/ 46878 h 170360"/>
                  <a:gd name="connsiteX7" fmla="*/ 19437 w 21152"/>
                  <a:gd name="connsiteY7" fmla="*/ 46878 h 170360"/>
                  <a:gd name="connsiteX8" fmla="*/ 19437 w 21152"/>
                  <a:gd name="connsiteY8" fmla="*/ 170361 h 170360"/>
                  <a:gd name="connsiteX9" fmla="*/ 1143 w 21152"/>
                  <a:gd name="connsiteY9" fmla="*/ 170361 h 170360"/>
                  <a:gd name="connsiteX10" fmla="*/ 1143 w 21152"/>
                  <a:gd name="connsiteY10" fmla="*/ 46878 h 170360"/>
                  <a:gd name="connsiteX11" fmla="*/ 1143 w 21152"/>
                  <a:gd name="connsiteY11" fmla="*/ 46878 h 1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52" h="170360">
                    <a:moveTo>
                      <a:pt x="0" y="0"/>
                    </a:moveTo>
                    <a:lnTo>
                      <a:pt x="21152" y="0"/>
                    </a:lnTo>
                    <a:lnTo>
                      <a:pt x="21152" y="20581"/>
                    </a:lnTo>
                    <a:lnTo>
                      <a:pt x="0" y="20581"/>
                    </a:lnTo>
                    <a:lnTo>
                      <a:pt x="0" y="0"/>
                    </a:lnTo>
                    <a:lnTo>
                      <a:pt x="0" y="0"/>
                    </a:lnTo>
                    <a:close/>
                    <a:moveTo>
                      <a:pt x="1143" y="46878"/>
                    </a:moveTo>
                    <a:lnTo>
                      <a:pt x="19437" y="46878"/>
                    </a:lnTo>
                    <a:lnTo>
                      <a:pt x="19437" y="170361"/>
                    </a:lnTo>
                    <a:lnTo>
                      <a:pt x="1143" y="170361"/>
                    </a:lnTo>
                    <a:lnTo>
                      <a:pt x="1143" y="46878"/>
                    </a:lnTo>
                    <a:lnTo>
                      <a:pt x="1143" y="46878"/>
                    </a:lnTo>
                    <a:close/>
                  </a:path>
                </a:pathLst>
              </a:custGeom>
              <a:solidFill>
                <a:srgbClr val="000000"/>
              </a:solidFill>
              <a:ln w="5707" cap="flat">
                <a:noFill/>
                <a:prstDash val="solid"/>
                <a:miter/>
              </a:ln>
            </p:spPr>
            <p:txBody>
              <a:bodyPr rtlCol="0" anchor="ctr"/>
              <a:lstStyle/>
              <a:p>
                <a:endParaRPr lang="en-US"/>
              </a:p>
            </p:txBody>
          </p:sp>
          <p:sp>
            <p:nvSpPr>
              <p:cNvPr id="34" name="Freeform 61">
                <a:extLst>
                  <a:ext uri="{FF2B5EF4-FFF2-40B4-BE49-F238E27FC236}">
                    <a16:creationId xmlns:a16="http://schemas.microsoft.com/office/drawing/2014/main" id="{93E2B987-22DB-BF0E-E1ED-2B9925D3447E}"/>
                  </a:ext>
                </a:extLst>
              </p:cNvPr>
              <p:cNvSpPr/>
              <p:nvPr/>
            </p:nvSpPr>
            <p:spPr>
              <a:xfrm>
                <a:off x="2847944" y="6098231"/>
                <a:ext cx="123483" cy="124626"/>
              </a:xfrm>
              <a:custGeom>
                <a:avLst/>
                <a:gdLst>
                  <a:gd name="connsiteX0" fmla="*/ 0 w 123483"/>
                  <a:gd name="connsiteY0" fmla="*/ 0 h 124626"/>
                  <a:gd name="connsiteX1" fmla="*/ 20581 w 123483"/>
                  <a:gd name="connsiteY1" fmla="*/ 0 h 124626"/>
                  <a:gd name="connsiteX2" fmla="*/ 61742 w 123483"/>
                  <a:gd name="connsiteY2" fmla="*/ 102903 h 124626"/>
                  <a:gd name="connsiteX3" fmla="*/ 104046 w 123483"/>
                  <a:gd name="connsiteY3" fmla="*/ 0 h 124626"/>
                  <a:gd name="connsiteX4" fmla="*/ 123483 w 123483"/>
                  <a:gd name="connsiteY4" fmla="*/ 0 h 124626"/>
                  <a:gd name="connsiteX5" fmla="*/ 69745 w 123483"/>
                  <a:gd name="connsiteY5" fmla="*/ 124626 h 124626"/>
                  <a:gd name="connsiteX6" fmla="*/ 53738 w 123483"/>
                  <a:gd name="connsiteY6" fmla="*/ 124626 h 1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483" h="124626">
                    <a:moveTo>
                      <a:pt x="0" y="0"/>
                    </a:moveTo>
                    <a:lnTo>
                      <a:pt x="20581" y="0"/>
                    </a:lnTo>
                    <a:lnTo>
                      <a:pt x="61742" y="102903"/>
                    </a:lnTo>
                    <a:lnTo>
                      <a:pt x="104046" y="0"/>
                    </a:lnTo>
                    <a:lnTo>
                      <a:pt x="123483" y="0"/>
                    </a:lnTo>
                    <a:lnTo>
                      <a:pt x="69745" y="124626"/>
                    </a:lnTo>
                    <a:lnTo>
                      <a:pt x="53738" y="124626"/>
                    </a:lnTo>
                    <a:close/>
                  </a:path>
                </a:pathLst>
              </a:custGeom>
              <a:solidFill>
                <a:srgbClr val="000000"/>
              </a:solidFill>
              <a:ln w="5707" cap="flat">
                <a:noFill/>
                <a:prstDash val="solid"/>
                <a:miter/>
              </a:ln>
            </p:spPr>
            <p:txBody>
              <a:bodyPr rtlCol="0" anchor="ctr"/>
              <a:lstStyle/>
              <a:p>
                <a:endParaRPr lang="en-US"/>
              </a:p>
            </p:txBody>
          </p:sp>
          <p:sp>
            <p:nvSpPr>
              <p:cNvPr id="35" name="Freeform 62">
                <a:extLst>
                  <a:ext uri="{FF2B5EF4-FFF2-40B4-BE49-F238E27FC236}">
                    <a16:creationId xmlns:a16="http://schemas.microsoft.com/office/drawing/2014/main" id="{BA09433C-8BB8-DF7F-AB27-A8F61AF76834}"/>
                  </a:ext>
                </a:extLst>
              </p:cNvPr>
              <p:cNvSpPr/>
              <p:nvPr/>
            </p:nvSpPr>
            <p:spPr>
              <a:xfrm>
                <a:off x="2980574" y="6095373"/>
                <a:ext cx="117194" cy="129226"/>
              </a:xfrm>
              <a:custGeom>
                <a:avLst/>
                <a:gdLst>
                  <a:gd name="connsiteX0" fmla="*/ 62313 w 117194"/>
                  <a:gd name="connsiteY0" fmla="*/ 113193 h 129226"/>
                  <a:gd name="connsiteX1" fmla="*/ 101188 w 117194"/>
                  <a:gd name="connsiteY1" fmla="*/ 95471 h 129226"/>
                  <a:gd name="connsiteX2" fmla="*/ 112621 w 117194"/>
                  <a:gd name="connsiteY2" fmla="*/ 105761 h 129226"/>
                  <a:gd name="connsiteX3" fmla="*/ 61741 w 117194"/>
                  <a:gd name="connsiteY3" fmla="*/ 129200 h 129226"/>
                  <a:gd name="connsiteX4" fmla="*/ 0 w 117194"/>
                  <a:gd name="connsiteY4" fmla="*/ 64600 h 129226"/>
                  <a:gd name="connsiteX5" fmla="*/ 59455 w 117194"/>
                  <a:gd name="connsiteY5" fmla="*/ 0 h 129226"/>
                  <a:gd name="connsiteX6" fmla="*/ 117195 w 117194"/>
                  <a:gd name="connsiteY6" fmla="*/ 65743 h 129226"/>
                  <a:gd name="connsiteX7" fmla="*/ 117195 w 117194"/>
                  <a:gd name="connsiteY7" fmla="*/ 72032 h 129226"/>
                  <a:gd name="connsiteX8" fmla="*/ 19437 w 117194"/>
                  <a:gd name="connsiteY8" fmla="*/ 72032 h 129226"/>
                  <a:gd name="connsiteX9" fmla="*/ 62313 w 117194"/>
                  <a:gd name="connsiteY9" fmla="*/ 113193 h 129226"/>
                  <a:gd name="connsiteX10" fmla="*/ 98901 w 117194"/>
                  <a:gd name="connsiteY10" fmla="*/ 57740 h 129226"/>
                  <a:gd name="connsiteX11" fmla="*/ 59455 w 117194"/>
                  <a:gd name="connsiteY11" fmla="*/ 16007 h 129226"/>
                  <a:gd name="connsiteX12" fmla="*/ 19437 w 117194"/>
                  <a:gd name="connsiteY12" fmla="*/ 57740 h 129226"/>
                  <a:gd name="connsiteX13" fmla="*/ 98901 w 117194"/>
                  <a:gd name="connsiteY13" fmla="*/ 57740 h 129226"/>
                  <a:gd name="connsiteX14" fmla="*/ 98901 w 117194"/>
                  <a:gd name="connsiteY14" fmla="*/ 57740 h 12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194" h="129226">
                    <a:moveTo>
                      <a:pt x="62313" y="113193"/>
                    </a:moveTo>
                    <a:cubicBezTo>
                      <a:pt x="77177" y="113193"/>
                      <a:pt x="91469" y="106904"/>
                      <a:pt x="101188" y="95471"/>
                    </a:cubicBezTo>
                    <a:lnTo>
                      <a:pt x="112621" y="105761"/>
                    </a:lnTo>
                    <a:cubicBezTo>
                      <a:pt x="100044" y="121196"/>
                      <a:pt x="81179" y="129772"/>
                      <a:pt x="61741" y="129200"/>
                    </a:cubicBezTo>
                    <a:cubicBezTo>
                      <a:pt x="28012" y="129200"/>
                      <a:pt x="0" y="102903"/>
                      <a:pt x="0" y="64600"/>
                    </a:cubicBezTo>
                    <a:cubicBezTo>
                      <a:pt x="0" y="28584"/>
                      <a:pt x="25154" y="0"/>
                      <a:pt x="59455" y="0"/>
                    </a:cubicBezTo>
                    <a:cubicBezTo>
                      <a:pt x="96042" y="0"/>
                      <a:pt x="117195" y="29156"/>
                      <a:pt x="117195" y="65743"/>
                    </a:cubicBezTo>
                    <a:cubicBezTo>
                      <a:pt x="117195" y="67458"/>
                      <a:pt x="117195" y="69173"/>
                      <a:pt x="117195" y="72032"/>
                    </a:cubicBezTo>
                    <a:lnTo>
                      <a:pt x="19437" y="72032"/>
                    </a:lnTo>
                    <a:cubicBezTo>
                      <a:pt x="20009" y="95471"/>
                      <a:pt x="39446" y="113765"/>
                      <a:pt x="62313" y="113193"/>
                    </a:cubicBezTo>
                    <a:moveTo>
                      <a:pt x="98901" y="57740"/>
                    </a:moveTo>
                    <a:cubicBezTo>
                      <a:pt x="96614" y="35444"/>
                      <a:pt x="84037" y="16007"/>
                      <a:pt x="59455" y="16007"/>
                    </a:cubicBezTo>
                    <a:cubicBezTo>
                      <a:pt x="38303" y="16007"/>
                      <a:pt x="21724" y="33729"/>
                      <a:pt x="19437" y="57740"/>
                    </a:cubicBezTo>
                    <a:lnTo>
                      <a:pt x="98901" y="57740"/>
                    </a:lnTo>
                    <a:lnTo>
                      <a:pt x="98901" y="57740"/>
                    </a:lnTo>
                    <a:close/>
                  </a:path>
                </a:pathLst>
              </a:custGeom>
              <a:solidFill>
                <a:srgbClr val="000000"/>
              </a:solidFill>
              <a:ln w="5707" cap="flat">
                <a:noFill/>
                <a:prstDash val="solid"/>
                <a:miter/>
              </a:ln>
            </p:spPr>
            <p:txBody>
              <a:bodyPr rtlCol="0" anchor="ctr"/>
              <a:lstStyle/>
              <a:p>
                <a:endParaRPr lang="en-US"/>
              </a:p>
            </p:txBody>
          </p:sp>
        </p:grpSp>
        <p:sp>
          <p:nvSpPr>
            <p:cNvPr id="8" name="Rectangle 7">
              <a:extLst>
                <a:ext uri="{FF2B5EF4-FFF2-40B4-BE49-F238E27FC236}">
                  <a16:creationId xmlns:a16="http://schemas.microsoft.com/office/drawing/2014/main" id="{7E79EB4E-55A6-8A1C-6569-99B91181B7BB}"/>
                </a:ext>
              </a:extLst>
            </p:cNvPr>
            <p:cNvSpPr/>
            <p:nvPr userDrawn="1"/>
          </p:nvSpPr>
          <p:spPr>
            <a:xfrm>
              <a:off x="551442" y="6313224"/>
              <a:ext cx="2542032" cy="9144"/>
            </a:xfrm>
            <a:prstGeom prst="rect">
              <a:avLst/>
            </a:prstGeom>
            <a:solidFill>
              <a:schemeClr val="tx1"/>
            </a:solidFill>
            <a:ln>
              <a:noFill/>
            </a:ln>
          </p:spPr>
          <p:txBody>
            <a:bodyPr wrap="square" rtlCol="0" anchor="ctr">
              <a:noAutofit/>
            </a:bodyPr>
            <a:lstStyle/>
            <a:p>
              <a:pPr algn="l"/>
              <a:endParaRPr lang="en-US">
                <a:solidFill>
                  <a:schemeClr val="tx1"/>
                </a:solidFill>
              </a:endParaRPr>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498" r:id="rId2"/>
    <p:sldLayoutId id="2147484499" r:id="rId3"/>
    <p:sldLayoutId id="2147483836" r:id="rId4"/>
    <p:sldLayoutId id="2147484666" r:id="rId5"/>
    <p:sldLayoutId id="2147484667" r:id="rId6"/>
    <p:sldLayoutId id="2147484668" r:id="rId7"/>
    <p:sldLayoutId id="2147484669" r:id="rId8"/>
    <p:sldLayoutId id="2147484670" r:id="rId9"/>
    <p:sldLayoutId id="2147484671" r:id="rId10"/>
    <p:sldLayoutId id="2147484672" r:id="rId11"/>
    <p:sldLayoutId id="2147484673" r:id="rId12"/>
    <p:sldLayoutId id="2147484674" r:id="rId13"/>
    <p:sldLayoutId id="2147484675" r:id="rId14"/>
    <p:sldLayoutId id="2147484676" r:id="rId15"/>
    <p:sldLayoutId id="2147484677" r:id="rId16"/>
    <p:sldLayoutId id="2147484678" r:id="rId17"/>
    <p:sldLayoutId id="2147484679" r:id="rId18"/>
    <p:sldLayoutId id="2147484680" r:id="rId19"/>
    <p:sldLayoutId id="2147484681" r:id="rId20"/>
    <p:sldLayoutId id="2147484682" r:id="rId21"/>
    <p:sldLayoutId id="2147484683" r:id="rId22"/>
    <p:sldLayoutId id="2147484684" r:id="rId23"/>
    <p:sldLayoutId id="2147484685" r:id="rId24"/>
    <p:sldLayoutId id="2147484686" r:id="rId25"/>
    <p:sldLayoutId id="2147484687" r:id="rId26"/>
    <p:sldLayoutId id="2147484688" r:id="rId27"/>
    <p:sldLayoutId id="2147484689" r:id="rId28"/>
    <p:sldLayoutId id="2147484690" r:id="rId29"/>
    <p:sldLayoutId id="2147484691" r:id="rId30"/>
    <p:sldLayoutId id="2147484692" r:id="rId31"/>
    <p:sldLayoutId id="2147484696" r:id="rId32"/>
    <p:sldLayoutId id="2147484697" r:id="rId33"/>
    <p:sldLayoutId id="2147484698" r:id="rId34"/>
    <p:sldLayoutId id="2147484699" r:id="rId35"/>
    <p:sldLayoutId id="2147484700" r:id="rId36"/>
    <p:sldLayoutId id="2147484701" r:id="rId37"/>
    <p:sldLayoutId id="2147484702" r:id="rId38"/>
    <p:sldLayoutId id="2147484703" r:id="rId39"/>
    <p:sldLayoutId id="2147484704" r:id="rId40"/>
    <p:sldLayoutId id="2147484705" r:id="rId41"/>
    <p:sldLayoutId id="2147484706" r:id="rId42"/>
  </p:sldLayoutIdLst>
  <p:hf hdr="0" dt="0"/>
  <p:txStyles>
    <p:titleStyle>
      <a:lvl1pPr algn="l" defTabSz="914400" rtl="0" eaLnBrk="1" latinLnBrk="0" hangingPunct="1">
        <a:lnSpc>
          <a:spcPct val="90000"/>
        </a:lnSpc>
        <a:spcBef>
          <a:spcPct val="0"/>
        </a:spcBef>
        <a:buNone/>
        <a:defRPr sz="24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d-nb.info/%7b0%7d" TargetMode="External"/><Relationship Id="rId2" Type="http://schemas.openxmlformats.org/officeDocument/2006/relationships/hyperlink" Target="https://portal.dnb.de/opac.htm" TargetMode="External"/><Relationship Id="rId1" Type="http://schemas.openxmlformats.org/officeDocument/2006/relationships/slideLayout" Target="../slideLayouts/slideLayout12.xml"/><Relationship Id="rId5" Type="http://schemas.openxmlformats.org/officeDocument/2006/relationships/hyperlink" Target="http://id.loc.gov/authorities/names/%7b0%7d" TargetMode="External"/><Relationship Id="rId4" Type="http://schemas.openxmlformats.org/officeDocument/2006/relationships/hyperlink" Target="http://id.loc.gov/authorities/nam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d-nb.info/gnd/%7b0%7d" TargetMode="External"/><Relationship Id="rId7" Type="http://schemas.openxmlformats.org/officeDocument/2006/relationships/hyperlink" Target="http://eurovoc.europa.eu/%7b0%7d" TargetMode="External"/><Relationship Id="rId2" Type="http://schemas.openxmlformats.org/officeDocument/2006/relationships/hyperlink" Target="https://portal.dnb.de/opac.htm" TargetMode="External"/><Relationship Id="rId1" Type="http://schemas.openxmlformats.org/officeDocument/2006/relationships/slideLayout" Target="../slideLayouts/slideLayout14.xml"/><Relationship Id="rId6" Type="http://schemas.openxmlformats.org/officeDocument/2006/relationships/hyperlink" Target="http://eurovoc.europa.eu/" TargetMode="External"/><Relationship Id="rId5" Type="http://schemas.openxmlformats.org/officeDocument/2006/relationships/hyperlink" Target="http://id.loc.gov/authorities/subjects/%7b0%7d" TargetMode="External"/><Relationship Id="rId4" Type="http://schemas.openxmlformats.org/officeDocument/2006/relationships/hyperlink" Target="http://id.loc.gov/authorities/subject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Metadata_Management/210Metadata_Management_Configuration/Linked_Data_Enrichment_Configuration"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hyperlink" Target="http://eurovoc.europa.eu/1680" TargetMode="External"/><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hyperlink" Target="https://d-nb.info/gnd/%7b0%7d" TargetMode="External"/><Relationship Id="rId2" Type="http://schemas.openxmlformats.org/officeDocument/2006/relationships/hyperlink" Target="https://portal.dnb.de/opac.htm" TargetMode="External"/><Relationship Id="rId1" Type="http://schemas.openxmlformats.org/officeDocument/2006/relationships/slideLayout" Target="../slideLayouts/slideLayout38.xml"/><Relationship Id="rId5" Type="http://schemas.openxmlformats.org/officeDocument/2006/relationships/hyperlink" Target="http://id.loc.gov/authorities/names/%7b0%7d" TargetMode="External"/><Relationship Id="rId4" Type="http://schemas.openxmlformats.org/officeDocument/2006/relationships/hyperlink" Target="http://id.loc.gov/authorities/name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hyperlink" Target="https://d-nb.info/gnd/%7b0%7d" TargetMode="External"/><Relationship Id="rId7" Type="http://schemas.openxmlformats.org/officeDocument/2006/relationships/hyperlink" Target="http://eurovoc.europa.eu/%7b0%7d" TargetMode="External"/><Relationship Id="rId2" Type="http://schemas.openxmlformats.org/officeDocument/2006/relationships/hyperlink" Target="https://portal.dnb.de/opac.htm" TargetMode="External"/><Relationship Id="rId1" Type="http://schemas.openxmlformats.org/officeDocument/2006/relationships/slideLayout" Target="../slideLayouts/slideLayout38.xml"/><Relationship Id="rId6" Type="http://schemas.openxmlformats.org/officeDocument/2006/relationships/hyperlink" Target="http://eurovoc.europa.eu/" TargetMode="External"/><Relationship Id="rId5" Type="http://schemas.openxmlformats.org/officeDocument/2006/relationships/hyperlink" Target="http://id.loc.gov/authorities/subjects/%7b0%7d" TargetMode="External"/><Relationship Id="rId4" Type="http://schemas.openxmlformats.org/officeDocument/2006/relationships/hyperlink" Target="http://id.loc.gov/authorities/subject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14DF-A79B-6DAC-03B6-2A7D936E662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3FAFD27-4E72-02F3-4BE5-0257CE6CCA06}"/>
              </a:ext>
            </a:extLst>
          </p:cNvPr>
          <p:cNvSpPr>
            <a:spLocks noGrp="1"/>
          </p:cNvSpPr>
          <p:nvPr>
            <p:ph type="body" sz="quarter" idx="16"/>
          </p:nvPr>
        </p:nvSpPr>
        <p:spPr/>
        <p:txBody>
          <a:bodyPr/>
          <a:lstStyle/>
          <a:p>
            <a:r>
              <a:rPr lang="en-IN" dirty="0"/>
              <a:t>Linked Data Enrichment</a:t>
            </a:r>
          </a:p>
        </p:txBody>
      </p:sp>
      <p:sp>
        <p:nvSpPr>
          <p:cNvPr id="21" name="Text Placeholder 20">
            <a:extLst>
              <a:ext uri="{FF2B5EF4-FFF2-40B4-BE49-F238E27FC236}">
                <a16:creationId xmlns:a16="http://schemas.microsoft.com/office/drawing/2014/main" id="{369CD759-B328-7738-5035-DB8F3C22AAF8}"/>
              </a:ext>
            </a:extLst>
          </p:cNvPr>
          <p:cNvSpPr>
            <a:spLocks noGrp="1"/>
          </p:cNvSpPr>
          <p:nvPr>
            <p:ph type="body" sz="quarter" idx="17"/>
          </p:nvPr>
        </p:nvSpPr>
        <p:spPr/>
        <p:txBody>
          <a:bodyPr/>
          <a:lstStyle/>
          <a:p>
            <a:r>
              <a:rPr lang="en-IN" dirty="0"/>
              <a:t>“On the fly” and “Permanent”</a:t>
            </a:r>
          </a:p>
        </p:txBody>
      </p:sp>
      <p:sp>
        <p:nvSpPr>
          <p:cNvPr id="19" name="Text Placeholder 18">
            <a:extLst>
              <a:ext uri="{FF2B5EF4-FFF2-40B4-BE49-F238E27FC236}">
                <a16:creationId xmlns:a16="http://schemas.microsoft.com/office/drawing/2014/main" id="{91405F97-17CE-C786-AA55-F7E2713B6376}"/>
              </a:ext>
            </a:extLst>
          </p:cNvPr>
          <p:cNvSpPr>
            <a:spLocks noGrp="1"/>
          </p:cNvSpPr>
          <p:nvPr>
            <p:ph type="body" sz="quarter" idx="15"/>
          </p:nvPr>
        </p:nvSpPr>
        <p:spPr/>
        <p:txBody>
          <a:bodyPr vert="horz" lIns="0" tIns="0" rIns="0" bIns="0" rtlCol="0" anchor="t">
            <a:noAutofit/>
          </a:bodyPr>
          <a:lstStyle/>
          <a:p>
            <a:r>
              <a:rPr lang="en-IN" dirty="0"/>
              <a:t>Yoel Kortick | May 2026</a:t>
            </a:r>
          </a:p>
        </p:txBody>
      </p:sp>
    </p:spTree>
    <p:extLst>
      <p:ext uri="{BB962C8B-B14F-4D97-AF65-F5344CB8AC3E}">
        <p14:creationId xmlns:p14="http://schemas.microsoft.com/office/powerpoint/2010/main" val="421120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915BE-0AB4-328C-3DCA-2F36925A696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402F8B6-23A4-1A64-DC80-837108A70696}"/>
              </a:ext>
            </a:extLst>
          </p:cNvPr>
          <p:cNvSpPr>
            <a:spLocks noGrp="1"/>
          </p:cNvSpPr>
          <p:nvPr>
            <p:ph type="body" sz="quarter" idx="16"/>
          </p:nvPr>
        </p:nvSpPr>
        <p:spPr>
          <a:xfrm>
            <a:off x="550864" y="963777"/>
            <a:ext cx="5061996" cy="2586789"/>
          </a:xfrm>
        </p:spPr>
        <p:txBody>
          <a:bodyPr/>
          <a:lstStyle/>
          <a:p>
            <a:r>
              <a:rPr lang="en-US" sz="3600" dirty="0"/>
              <a:t>On the Fly Enrichment</a:t>
            </a:r>
          </a:p>
        </p:txBody>
      </p:sp>
      <p:pic>
        <p:nvPicPr>
          <p:cNvPr id="17" name="Graphic 16">
            <a:extLst>
              <a:ext uri="{FF2B5EF4-FFF2-40B4-BE49-F238E27FC236}">
                <a16:creationId xmlns:a16="http://schemas.microsoft.com/office/drawing/2014/main" id="{A51B4C32-8C43-D4EA-3D91-0940E14B5C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320695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53995"/>
            <a:ext cx="11233248" cy="5063304"/>
          </a:xfrm>
        </p:spPr>
        <p:txBody>
          <a:bodyPr>
            <a:normAutofit/>
          </a:bodyPr>
          <a:lstStyle/>
          <a:p>
            <a:pPr>
              <a:spcBef>
                <a:spcPts val="900"/>
              </a:spcBef>
              <a:buClrTx/>
            </a:pPr>
            <a:r>
              <a:rPr lang="en-US" sz="2000" dirty="0">
                <a:solidFill>
                  <a:schemeClr val="tx1"/>
                </a:solidFill>
              </a:rPr>
              <a:t>We will now do an example of “On the Fly” enrichment.</a:t>
            </a:r>
          </a:p>
          <a:p>
            <a:pPr>
              <a:spcBef>
                <a:spcPts val="900"/>
              </a:spcBef>
              <a:buClrTx/>
            </a:pPr>
            <a:r>
              <a:rPr lang="en-US" sz="2000" dirty="0">
                <a:solidFill>
                  <a:schemeClr val="tx1"/>
                </a:solidFill>
              </a:rPr>
              <a:t>In order to see how it works we will do as follows:</a:t>
            </a:r>
          </a:p>
          <a:p>
            <a:pPr lvl="1"/>
            <a:r>
              <a:rPr lang="en-US" sz="2000" dirty="0"/>
              <a:t>See our definitions in the configuration tables for “Linked Data Enrichment – Names” and “Linked Data Enrichment – Subjects”</a:t>
            </a:r>
          </a:p>
          <a:p>
            <a:pPr lvl="1"/>
            <a:r>
              <a:rPr lang="en-US" sz="2000" dirty="0"/>
              <a:t>Look at a set of three records and see that there are no linked data URI’s in the records</a:t>
            </a:r>
          </a:p>
          <a:p>
            <a:pPr lvl="1"/>
            <a:r>
              <a:rPr lang="en-US" sz="2000" dirty="0"/>
              <a:t>Publish the set using the General Publishing Profile</a:t>
            </a:r>
          </a:p>
          <a:p>
            <a:pPr lvl="1"/>
            <a:r>
              <a:rPr lang="en-US" sz="2000" dirty="0"/>
              <a:t>Look at the output file of the General Publishing Profile and see that the URIs have been added to the records in the output file but not to the records in the repository.</a:t>
            </a: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874398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836712"/>
            <a:ext cx="11233248" cy="5568619"/>
          </a:xfrm>
        </p:spPr>
        <p:txBody>
          <a:bodyPr>
            <a:normAutofit/>
          </a:bodyPr>
          <a:lstStyle/>
          <a:p>
            <a:pPr>
              <a:spcBef>
                <a:spcPts val="900"/>
              </a:spcBef>
              <a:buClrTx/>
            </a:pPr>
            <a:r>
              <a:rPr lang="en-US" sz="2000" dirty="0">
                <a:solidFill>
                  <a:schemeClr val="tx1"/>
                </a:solidFill>
              </a:rPr>
              <a:t>Here is what we have defined for “Linked Data Enrichment – Names”.</a:t>
            </a:r>
          </a:p>
          <a:p>
            <a:pPr>
              <a:spcBef>
                <a:spcPts val="900"/>
              </a:spcBef>
              <a:buClrTx/>
            </a:pPr>
            <a:r>
              <a:rPr lang="en-US" sz="2000" dirty="0">
                <a:solidFill>
                  <a:schemeClr val="tx1"/>
                </a:solidFill>
              </a:rPr>
              <a:t>Relevant rows of the table appear on the next slide</a:t>
            </a:r>
          </a:p>
          <a:p>
            <a:pPr>
              <a:spcBef>
                <a:spcPts val="900"/>
              </a:spcBef>
              <a:buClrTx/>
            </a:pPr>
            <a:r>
              <a:rPr lang="en-US" sz="2000" dirty="0">
                <a:solidFill>
                  <a:schemeClr val="tx1"/>
                </a:solidFill>
              </a:rPr>
              <a:t>For vocabulary code </a:t>
            </a:r>
            <a:r>
              <a:rPr lang="en-US" sz="2000" dirty="0">
                <a:solidFill>
                  <a:schemeClr val="tx1"/>
                </a:solidFill>
                <a:hlinkClick r:id="rId2"/>
              </a:rPr>
              <a:t>GND</a:t>
            </a:r>
            <a:r>
              <a:rPr lang="en-US" sz="2000" dirty="0">
                <a:solidFill>
                  <a:schemeClr val="tx1"/>
                </a:solidFill>
              </a:rPr>
              <a:t> (</a:t>
            </a:r>
            <a:r>
              <a:rPr lang="en-US" sz="2000" dirty="0" err="1">
                <a:solidFill>
                  <a:schemeClr val="tx1"/>
                </a:solidFill>
              </a:rPr>
              <a:t>Deutschen</a:t>
            </a:r>
            <a:r>
              <a:rPr lang="en-US" sz="2000" dirty="0">
                <a:solidFill>
                  <a:schemeClr val="tx1"/>
                </a:solidFill>
              </a:rPr>
              <a:t> </a:t>
            </a:r>
            <a:r>
              <a:rPr lang="en-US" sz="2000" dirty="0" err="1">
                <a:solidFill>
                  <a:schemeClr val="tx1"/>
                </a:solidFill>
              </a:rPr>
              <a:t>Nationalbibliothek</a:t>
            </a:r>
            <a:r>
              <a:rPr lang="en-US" sz="2000" dirty="0">
                <a:solidFill>
                  <a:schemeClr val="tx1"/>
                </a:solidFill>
              </a:rPr>
              <a:t>) we are adding the URI to subfield 0 and adding the VIAF link to subfield 1.  </a:t>
            </a:r>
          </a:p>
          <a:p>
            <a:pPr lvl="1"/>
            <a:r>
              <a:rPr lang="en-US" sz="2000" dirty="0"/>
              <a:t>We are using authority URI </a:t>
            </a:r>
            <a:r>
              <a:rPr lang="en-US" sz="2000" dirty="0">
                <a:hlinkClick r:id="rId3"/>
              </a:rPr>
              <a:t>https://d-nb.info/{0}</a:t>
            </a:r>
            <a:r>
              <a:rPr lang="en-US" sz="2000" dirty="0"/>
              <a:t> (the value in the curly brackets is the identifier of the authority record)</a:t>
            </a:r>
          </a:p>
          <a:p>
            <a:pPr>
              <a:spcBef>
                <a:spcPts val="900"/>
              </a:spcBef>
              <a:buClrTx/>
            </a:pPr>
            <a:r>
              <a:rPr lang="en-US" sz="2000" dirty="0">
                <a:solidFill>
                  <a:schemeClr val="tx1"/>
                </a:solidFill>
              </a:rPr>
              <a:t>For vocabulary code </a:t>
            </a:r>
            <a:r>
              <a:rPr lang="en-US" sz="2000" dirty="0">
                <a:solidFill>
                  <a:schemeClr val="tx1"/>
                </a:solidFill>
                <a:hlinkClick r:id="rId4"/>
              </a:rPr>
              <a:t>LCNAMES</a:t>
            </a:r>
            <a:r>
              <a:rPr lang="en-US" sz="2000" dirty="0">
                <a:solidFill>
                  <a:schemeClr val="tx1"/>
                </a:solidFill>
              </a:rPr>
              <a:t> (Library of Congress Names) we are adding the URI to subfield 0 and adding the VIAF link to subfield 1</a:t>
            </a:r>
          </a:p>
          <a:p>
            <a:pPr lvl="1"/>
            <a:r>
              <a:rPr lang="en-US" sz="2000" dirty="0"/>
              <a:t>We are using authority URI </a:t>
            </a:r>
            <a:r>
              <a:rPr lang="en-US" sz="2000" dirty="0">
                <a:hlinkClick r:id="rId5"/>
              </a:rPr>
              <a:t>http://id.loc.gov/authorities/names/{0}</a:t>
            </a:r>
            <a:r>
              <a:rPr lang="en-US" sz="2000" dirty="0"/>
              <a:t>    (the value in the curly brackets is the identifier of the authority record)</a:t>
            </a:r>
          </a:p>
          <a:p>
            <a:pPr lvl="1"/>
            <a:endParaRPr lang="en-US" sz="2000" dirty="0"/>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164038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A8282-1D9F-3757-DC8F-B809C292957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9392100-1921-B9FA-4B75-767AE71D948E}"/>
              </a:ext>
            </a:extLst>
          </p:cNvPr>
          <p:cNvPicPr>
            <a:picLocks noChangeAspect="1"/>
          </p:cNvPicPr>
          <p:nvPr/>
        </p:nvPicPr>
        <p:blipFill>
          <a:blip r:embed="rId2"/>
          <a:stretch>
            <a:fillRect/>
          </a:stretch>
        </p:blipFill>
        <p:spPr>
          <a:xfrm>
            <a:off x="570729" y="3086052"/>
            <a:ext cx="11050542" cy="685896"/>
          </a:xfrm>
          <a:prstGeom prst="rect">
            <a:avLst/>
          </a:prstGeom>
          <a:ln>
            <a:solidFill>
              <a:schemeClr val="tx1"/>
            </a:solidFill>
          </a:ln>
        </p:spPr>
      </p:pic>
      <p:sp>
        <p:nvSpPr>
          <p:cNvPr id="3" name="Title 2">
            <a:extLst>
              <a:ext uri="{FF2B5EF4-FFF2-40B4-BE49-F238E27FC236}">
                <a16:creationId xmlns:a16="http://schemas.microsoft.com/office/drawing/2014/main" id="{82B2A885-EC8B-9865-80EB-E4B2A6379826}"/>
              </a:ext>
            </a:extLst>
          </p:cNvPr>
          <p:cNvSpPr>
            <a:spLocks noGrp="1"/>
          </p:cNvSpPr>
          <p:nvPr>
            <p:ph type="title"/>
          </p:nvPr>
        </p:nvSpPr>
        <p:spPr/>
        <p:txBody>
          <a:bodyPr>
            <a:normAutofit/>
          </a:bodyPr>
          <a:lstStyle/>
          <a:p>
            <a:pPr>
              <a:lnSpc>
                <a:spcPct val="90000"/>
              </a:lnSpc>
            </a:pPr>
            <a:r>
              <a:rPr lang="en-US" sz="3067" dirty="0"/>
              <a:t>On the Fly Enrichment</a:t>
            </a:r>
          </a:p>
        </p:txBody>
      </p:sp>
      <p:sp>
        <p:nvSpPr>
          <p:cNvPr id="15" name="Content Placeholder 3">
            <a:extLst>
              <a:ext uri="{FF2B5EF4-FFF2-40B4-BE49-F238E27FC236}">
                <a16:creationId xmlns:a16="http://schemas.microsoft.com/office/drawing/2014/main" id="{48D6C55D-FBEF-04CD-ACCF-F9DE8C8E56A3}"/>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Here is what we have defined for “Linked Data Enrichment – Names”.</a:t>
            </a:r>
          </a:p>
        </p:txBody>
      </p:sp>
      <p:sp>
        <p:nvSpPr>
          <p:cNvPr id="16" name="TextBox 15">
            <a:extLst>
              <a:ext uri="{FF2B5EF4-FFF2-40B4-BE49-F238E27FC236}">
                <a16:creationId xmlns:a16="http://schemas.microsoft.com/office/drawing/2014/main" id="{221AAC45-2F7B-DA0B-9894-EA25ED534E4D}"/>
              </a:ext>
            </a:extLst>
          </p:cNvPr>
          <p:cNvSpPr txBox="1"/>
          <p:nvPr/>
        </p:nvSpPr>
        <p:spPr>
          <a:xfrm>
            <a:off x="6408688" y="4005954"/>
            <a:ext cx="3216768" cy="523220"/>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The Enrichment Type is “On the Fly” for both Vocabulary Source Codes</a:t>
            </a:r>
          </a:p>
        </p:txBody>
      </p:sp>
      <p:sp>
        <p:nvSpPr>
          <p:cNvPr id="17" name="Rectangle 16">
            <a:extLst>
              <a:ext uri="{FF2B5EF4-FFF2-40B4-BE49-F238E27FC236}">
                <a16:creationId xmlns:a16="http://schemas.microsoft.com/office/drawing/2014/main" id="{0A210826-0946-BDD4-0880-1EDD52802F34}"/>
              </a:ext>
            </a:extLst>
          </p:cNvPr>
          <p:cNvSpPr/>
          <p:nvPr/>
        </p:nvSpPr>
        <p:spPr>
          <a:xfrm>
            <a:off x="9839677" y="3096422"/>
            <a:ext cx="1424953" cy="6675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9" name="Straight Arrow Connector 18">
            <a:extLst>
              <a:ext uri="{FF2B5EF4-FFF2-40B4-BE49-F238E27FC236}">
                <a16:creationId xmlns:a16="http://schemas.microsoft.com/office/drawing/2014/main" id="{C7942A4E-243A-A6FD-8C22-8A0F39135C43}"/>
              </a:ext>
            </a:extLst>
          </p:cNvPr>
          <p:cNvCxnSpPr/>
          <p:nvPr/>
        </p:nvCxnSpPr>
        <p:spPr>
          <a:xfrm flipV="1">
            <a:off x="10292553" y="3782318"/>
            <a:ext cx="288032" cy="4027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A3DDDD0-5A7F-F4D6-BD2E-D5DA50140E0C}"/>
              </a:ext>
            </a:extLst>
          </p:cNvPr>
          <p:cNvCxnSpPr>
            <a:cxnSpLocks/>
          </p:cNvCxnSpPr>
          <p:nvPr/>
        </p:nvCxnSpPr>
        <p:spPr>
          <a:xfrm>
            <a:off x="9625456" y="4171514"/>
            <a:ext cx="667097"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BEA1ECB-D036-114A-837B-948485D6CF7D}"/>
              </a:ext>
            </a:extLst>
          </p:cNvPr>
          <p:cNvSpPr txBox="1"/>
          <p:nvPr/>
        </p:nvSpPr>
        <p:spPr>
          <a:xfrm>
            <a:off x="1791428" y="4338536"/>
            <a:ext cx="3109774" cy="523220"/>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The URIs will have the relevant URL from here and then the identifier</a:t>
            </a:r>
          </a:p>
        </p:txBody>
      </p:sp>
      <p:cxnSp>
        <p:nvCxnSpPr>
          <p:cNvPr id="4" name="Straight Arrow Connector 3">
            <a:extLst>
              <a:ext uri="{FF2B5EF4-FFF2-40B4-BE49-F238E27FC236}">
                <a16:creationId xmlns:a16="http://schemas.microsoft.com/office/drawing/2014/main" id="{DDC358F7-1BB5-0572-7366-CEFD8517EC48}"/>
              </a:ext>
            </a:extLst>
          </p:cNvPr>
          <p:cNvCxnSpPr>
            <a:cxnSpLocks/>
          </p:cNvCxnSpPr>
          <p:nvPr/>
        </p:nvCxnSpPr>
        <p:spPr>
          <a:xfrm flipV="1">
            <a:off x="3346315" y="3763950"/>
            <a:ext cx="109391" cy="5745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E1C05BC-13AF-8FD0-2D41-51EDD41F2DC9}"/>
              </a:ext>
            </a:extLst>
          </p:cNvPr>
          <p:cNvSpPr/>
          <p:nvPr/>
        </p:nvSpPr>
        <p:spPr>
          <a:xfrm>
            <a:off x="2932168" y="3086052"/>
            <a:ext cx="1536171" cy="685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7573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2859B-D7B8-B0F8-09A3-411EF6D61F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748465-D698-630E-B049-9797F2603C6F}"/>
              </a:ext>
            </a:extLst>
          </p:cNvPr>
          <p:cNvSpPr>
            <a:spLocks noGrp="1"/>
          </p:cNvSpPr>
          <p:nvPr>
            <p:ph type="title"/>
          </p:nvPr>
        </p:nvSpPr>
        <p:spPr/>
        <p:txBody>
          <a:bodyPr>
            <a:norm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B5BA3626-639F-37A7-FA9F-734182FB14BE}"/>
              </a:ext>
            </a:extLst>
          </p:cNvPr>
          <p:cNvSpPr>
            <a:spLocks noGrp="1"/>
          </p:cNvSpPr>
          <p:nvPr>
            <p:ph idx="1"/>
          </p:nvPr>
        </p:nvSpPr>
        <p:spPr>
          <a:xfrm>
            <a:off x="527381" y="836712"/>
            <a:ext cx="11233248" cy="5760640"/>
          </a:xfrm>
        </p:spPr>
        <p:txBody>
          <a:bodyPr>
            <a:normAutofit/>
          </a:bodyPr>
          <a:lstStyle/>
          <a:p>
            <a:pPr>
              <a:spcBef>
                <a:spcPts val="900"/>
              </a:spcBef>
              <a:buClrTx/>
            </a:pPr>
            <a:r>
              <a:rPr lang="en-US" sz="2000" dirty="0">
                <a:solidFill>
                  <a:schemeClr val="tx1"/>
                </a:solidFill>
              </a:rPr>
              <a:t>Here is what we have defined for “Linked Data Enrichment – Subjects”.</a:t>
            </a:r>
          </a:p>
          <a:p>
            <a:pPr>
              <a:spcBef>
                <a:spcPts val="900"/>
              </a:spcBef>
              <a:buClrTx/>
            </a:pPr>
            <a:r>
              <a:rPr lang="en-US" sz="2000" dirty="0">
                <a:solidFill>
                  <a:schemeClr val="tx1"/>
                </a:solidFill>
              </a:rPr>
              <a:t>Relevant rows of the table appear on the next slide</a:t>
            </a:r>
          </a:p>
          <a:p>
            <a:pPr>
              <a:spcBef>
                <a:spcPts val="900"/>
              </a:spcBef>
              <a:buClrTx/>
            </a:pPr>
            <a:r>
              <a:rPr lang="en-US" sz="2000" dirty="0">
                <a:solidFill>
                  <a:schemeClr val="tx1"/>
                </a:solidFill>
              </a:rPr>
              <a:t>For vocabulary code </a:t>
            </a:r>
            <a:r>
              <a:rPr lang="en-US" sz="2000" dirty="0">
                <a:solidFill>
                  <a:schemeClr val="tx1"/>
                </a:solidFill>
                <a:hlinkClick r:id="rId2"/>
              </a:rPr>
              <a:t>GND</a:t>
            </a:r>
            <a:r>
              <a:rPr lang="en-US" sz="2000" dirty="0">
                <a:solidFill>
                  <a:schemeClr val="tx1"/>
                </a:solidFill>
              </a:rPr>
              <a:t> (</a:t>
            </a:r>
            <a:r>
              <a:rPr lang="en-US" sz="2000" dirty="0" err="1">
                <a:solidFill>
                  <a:schemeClr val="tx1"/>
                </a:solidFill>
              </a:rPr>
              <a:t>Deutschen</a:t>
            </a:r>
            <a:r>
              <a:rPr lang="en-US" sz="2000" dirty="0">
                <a:solidFill>
                  <a:schemeClr val="tx1"/>
                </a:solidFill>
              </a:rPr>
              <a:t> </a:t>
            </a:r>
            <a:r>
              <a:rPr lang="en-US" sz="2000" dirty="0" err="1">
                <a:solidFill>
                  <a:schemeClr val="tx1"/>
                </a:solidFill>
              </a:rPr>
              <a:t>Nationalbibliothek</a:t>
            </a:r>
            <a:r>
              <a:rPr lang="en-US" sz="2000" dirty="0">
                <a:solidFill>
                  <a:schemeClr val="tx1"/>
                </a:solidFill>
              </a:rPr>
              <a:t>) we are adding the URI to subfield 0</a:t>
            </a:r>
          </a:p>
          <a:p>
            <a:pPr lvl="1"/>
            <a:r>
              <a:rPr lang="en-US" sz="2000" dirty="0"/>
              <a:t>We are using authority URI </a:t>
            </a:r>
            <a:r>
              <a:rPr lang="en-US" sz="2000" dirty="0">
                <a:hlinkClick r:id="rId3"/>
              </a:rPr>
              <a:t>https://d-nb.info/{0}</a:t>
            </a:r>
            <a:r>
              <a:rPr lang="en-US" sz="2000" dirty="0"/>
              <a:t>  (the value in the curly brackets is the identifier of the authority record)</a:t>
            </a:r>
          </a:p>
          <a:p>
            <a:pPr>
              <a:spcBef>
                <a:spcPts val="900"/>
              </a:spcBef>
              <a:buClrTx/>
            </a:pPr>
            <a:r>
              <a:rPr lang="en-US" sz="2000" dirty="0">
                <a:solidFill>
                  <a:schemeClr val="tx1"/>
                </a:solidFill>
              </a:rPr>
              <a:t>For vocabulary code </a:t>
            </a:r>
            <a:r>
              <a:rPr lang="en-US" sz="2000" dirty="0">
                <a:solidFill>
                  <a:schemeClr val="tx1"/>
                </a:solidFill>
                <a:hlinkClick r:id="rId4"/>
              </a:rPr>
              <a:t>LCSH</a:t>
            </a:r>
            <a:r>
              <a:rPr lang="en-US" sz="2000" dirty="0">
                <a:solidFill>
                  <a:schemeClr val="tx1"/>
                </a:solidFill>
              </a:rPr>
              <a:t> (Library of Congress Subject Headings) we are adding the URI to subfield 0</a:t>
            </a:r>
          </a:p>
          <a:p>
            <a:pPr lvl="1"/>
            <a:r>
              <a:rPr lang="en-US" sz="2000" dirty="0"/>
              <a:t>We are using authority URI </a:t>
            </a:r>
            <a:r>
              <a:rPr lang="en-US" sz="2000" dirty="0">
                <a:hlinkClick r:id="rId5"/>
              </a:rPr>
              <a:t>http://id.loc.gov/authorities/subjects/{0}</a:t>
            </a:r>
            <a:r>
              <a:rPr lang="en-US" sz="2000" dirty="0"/>
              <a:t>  (the value in the curly brackets is the identifier of the authority record)</a:t>
            </a:r>
          </a:p>
          <a:p>
            <a:pPr>
              <a:spcBef>
                <a:spcPts val="900"/>
              </a:spcBef>
              <a:buClrTx/>
            </a:pPr>
            <a:r>
              <a:rPr lang="en-US" sz="2000" dirty="0">
                <a:solidFill>
                  <a:schemeClr val="tx1"/>
                </a:solidFill>
              </a:rPr>
              <a:t>For vocabulary code </a:t>
            </a:r>
            <a:r>
              <a:rPr lang="en-US" sz="2000" dirty="0">
                <a:solidFill>
                  <a:schemeClr val="tx1"/>
                </a:solidFill>
                <a:hlinkClick r:id="rId6"/>
              </a:rPr>
              <a:t>EUROVOC</a:t>
            </a:r>
            <a:r>
              <a:rPr lang="en-US" sz="2000" dirty="0">
                <a:solidFill>
                  <a:schemeClr val="tx1"/>
                </a:solidFill>
              </a:rPr>
              <a:t> (European Union Vocabularies) we are adding the URI to subfield 0</a:t>
            </a:r>
          </a:p>
          <a:p>
            <a:pPr lvl="1"/>
            <a:r>
              <a:rPr lang="en-US" sz="2000" dirty="0"/>
              <a:t>We are using authority URI </a:t>
            </a:r>
            <a:r>
              <a:rPr lang="en-US" sz="2000" dirty="0">
                <a:hlinkClick r:id="rId7"/>
              </a:rPr>
              <a:t>http://eurovoc.europa.eu/{0}</a:t>
            </a:r>
            <a:r>
              <a:rPr lang="en-US" sz="2000" dirty="0"/>
              <a:t>  (the value in the curly brackets is the identifier of the authority record)</a:t>
            </a:r>
          </a:p>
        </p:txBody>
      </p:sp>
    </p:spTree>
    <p:extLst>
      <p:ext uri="{BB962C8B-B14F-4D97-AF65-F5344CB8AC3E}">
        <p14:creationId xmlns:p14="http://schemas.microsoft.com/office/powerpoint/2010/main" val="3487998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1D8F7-659E-1EBB-2E9F-2DEFA4EFADC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626F238-8D29-999A-70E5-CB51567733D7}"/>
              </a:ext>
            </a:extLst>
          </p:cNvPr>
          <p:cNvPicPr>
            <a:picLocks noChangeAspect="1"/>
          </p:cNvPicPr>
          <p:nvPr/>
        </p:nvPicPr>
        <p:blipFill>
          <a:blip r:embed="rId2"/>
          <a:stretch>
            <a:fillRect/>
          </a:stretch>
        </p:blipFill>
        <p:spPr>
          <a:xfrm>
            <a:off x="527381" y="3000330"/>
            <a:ext cx="10145541" cy="1038370"/>
          </a:xfrm>
          <a:prstGeom prst="rect">
            <a:avLst/>
          </a:prstGeom>
          <a:ln>
            <a:solidFill>
              <a:schemeClr val="tx1"/>
            </a:solidFill>
          </a:ln>
        </p:spPr>
      </p:pic>
      <p:sp>
        <p:nvSpPr>
          <p:cNvPr id="3" name="Title 2">
            <a:extLst>
              <a:ext uri="{FF2B5EF4-FFF2-40B4-BE49-F238E27FC236}">
                <a16:creationId xmlns:a16="http://schemas.microsoft.com/office/drawing/2014/main" id="{610B812F-5898-1F35-4323-3C87AD9BC9FB}"/>
              </a:ext>
            </a:extLst>
          </p:cNvPr>
          <p:cNvSpPr>
            <a:spLocks noGrp="1"/>
          </p:cNvSpPr>
          <p:nvPr>
            <p:ph type="title"/>
          </p:nvPr>
        </p:nvSpPr>
        <p:spPr/>
        <p:txBody>
          <a:bodyPr>
            <a:normAutofit/>
          </a:bodyPr>
          <a:lstStyle/>
          <a:p>
            <a:pPr>
              <a:lnSpc>
                <a:spcPct val="90000"/>
              </a:lnSpc>
            </a:pPr>
            <a:r>
              <a:rPr lang="en-US" sz="3067" dirty="0"/>
              <a:t>On the Fly Enrichment</a:t>
            </a:r>
          </a:p>
        </p:txBody>
      </p:sp>
      <p:sp>
        <p:nvSpPr>
          <p:cNvPr id="15" name="Content Placeholder 3">
            <a:extLst>
              <a:ext uri="{FF2B5EF4-FFF2-40B4-BE49-F238E27FC236}">
                <a16:creationId xmlns:a16="http://schemas.microsoft.com/office/drawing/2014/main" id="{C71F25DC-E11E-4346-5701-C4F7E9F644E6}"/>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Here is what we have defined for “Linked Data Enrichment – Subjects”.</a:t>
            </a:r>
          </a:p>
        </p:txBody>
      </p:sp>
      <p:sp>
        <p:nvSpPr>
          <p:cNvPr id="17" name="TextBox 16">
            <a:extLst>
              <a:ext uri="{FF2B5EF4-FFF2-40B4-BE49-F238E27FC236}">
                <a16:creationId xmlns:a16="http://schemas.microsoft.com/office/drawing/2014/main" id="{C19B1E35-72E5-ACBB-47C4-85207F73063A}"/>
              </a:ext>
            </a:extLst>
          </p:cNvPr>
          <p:cNvSpPr txBox="1"/>
          <p:nvPr/>
        </p:nvSpPr>
        <p:spPr>
          <a:xfrm>
            <a:off x="7966953" y="4596513"/>
            <a:ext cx="3297677" cy="523220"/>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The Enrichment Type is “On the Fly” for all three Vocabulary Source Codes</a:t>
            </a:r>
          </a:p>
        </p:txBody>
      </p:sp>
      <p:cxnSp>
        <p:nvCxnSpPr>
          <p:cNvPr id="19" name="Straight Arrow Connector 18">
            <a:extLst>
              <a:ext uri="{FF2B5EF4-FFF2-40B4-BE49-F238E27FC236}">
                <a16:creationId xmlns:a16="http://schemas.microsoft.com/office/drawing/2014/main" id="{E9DD0911-A134-FDDF-B79D-7470AC4AD80B}"/>
              </a:ext>
            </a:extLst>
          </p:cNvPr>
          <p:cNvCxnSpPr>
            <a:cxnSpLocks/>
          </p:cNvCxnSpPr>
          <p:nvPr/>
        </p:nvCxnSpPr>
        <p:spPr>
          <a:xfrm flipV="1">
            <a:off x="9509675" y="4052419"/>
            <a:ext cx="96011" cy="539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8D2931A-DA42-BFC6-DD7C-F43732F706BC}"/>
              </a:ext>
            </a:extLst>
          </p:cNvPr>
          <p:cNvSpPr txBox="1"/>
          <p:nvPr/>
        </p:nvSpPr>
        <p:spPr>
          <a:xfrm>
            <a:off x="3098598" y="4685914"/>
            <a:ext cx="3205464" cy="523220"/>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The URIs will have the relevant URL from here and then the identifier</a:t>
            </a:r>
          </a:p>
        </p:txBody>
      </p:sp>
      <p:cxnSp>
        <p:nvCxnSpPr>
          <p:cNvPr id="5" name="Straight Arrow Connector 4">
            <a:extLst>
              <a:ext uri="{FF2B5EF4-FFF2-40B4-BE49-F238E27FC236}">
                <a16:creationId xmlns:a16="http://schemas.microsoft.com/office/drawing/2014/main" id="{0FD9619F-5F1D-42A5-2F54-97CD8250428E}"/>
              </a:ext>
            </a:extLst>
          </p:cNvPr>
          <p:cNvCxnSpPr>
            <a:cxnSpLocks/>
          </p:cNvCxnSpPr>
          <p:nvPr/>
        </p:nvCxnSpPr>
        <p:spPr>
          <a:xfrm flipV="1">
            <a:off x="4509309" y="4117211"/>
            <a:ext cx="192021" cy="5687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883EE56-C9F5-3B37-2628-2BE0A33882A1}"/>
              </a:ext>
            </a:extLst>
          </p:cNvPr>
          <p:cNvSpPr/>
          <p:nvPr/>
        </p:nvSpPr>
        <p:spPr>
          <a:xfrm>
            <a:off x="3871609" y="3005847"/>
            <a:ext cx="1964987" cy="10797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36F72D85-C3E3-DA87-68AA-7C806EEF6BF0}"/>
              </a:ext>
            </a:extLst>
          </p:cNvPr>
          <p:cNvSpPr/>
          <p:nvPr/>
        </p:nvSpPr>
        <p:spPr>
          <a:xfrm>
            <a:off x="8258784" y="2989915"/>
            <a:ext cx="1964987" cy="10797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205292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067" dirty="0"/>
              <a:t>On the Fly Enrichment</a:t>
            </a:r>
          </a:p>
        </p:txBody>
      </p:sp>
      <p:sp>
        <p:nvSpPr>
          <p:cNvPr id="2" name="Content Placeholder 3">
            <a:extLst>
              <a:ext uri="{FF2B5EF4-FFF2-40B4-BE49-F238E27FC236}">
                <a16:creationId xmlns:a16="http://schemas.microsoft.com/office/drawing/2014/main" id="{E3A8D311-ADEB-1013-BD5A-91D2ABA38940}"/>
              </a:ext>
            </a:extLst>
          </p:cNvPr>
          <p:cNvSpPr txBox="1">
            <a:spLocks/>
          </p:cNvSpPr>
          <p:nvPr/>
        </p:nvSpPr>
        <p:spPr>
          <a:xfrm>
            <a:off x="527381" y="1124744"/>
            <a:ext cx="11233248" cy="499255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The three records in the set which we will publish are:</a:t>
            </a:r>
          </a:p>
          <a:p>
            <a:pPr lvl="1"/>
            <a:r>
              <a:rPr lang="en-US" dirty="0"/>
              <a:t>Treasured Polish songs : with English translations (MMS ID 99603910800121)</a:t>
            </a:r>
          </a:p>
          <a:p>
            <a:pPr lvl="1"/>
            <a:r>
              <a:rPr lang="en-US" dirty="0"/>
              <a:t>Food culture and literary imagination in early modern Italy : the renaissance of taste / Laura Giannetti. (MMS ID 99619961700121)</a:t>
            </a:r>
          </a:p>
          <a:p>
            <a:pPr lvl="1"/>
            <a:r>
              <a:rPr lang="en-US" dirty="0"/>
              <a:t>Accounts of "first wave" feminism in Germany by German feminists / Renate </a:t>
            </a:r>
            <a:r>
              <a:rPr lang="en-US" dirty="0" err="1"/>
              <a:t>Duelli</a:t>
            </a:r>
            <a:r>
              <a:rPr lang="en-US" dirty="0"/>
              <a:t>-Klein. (MMS ID 99603910400121)</a:t>
            </a:r>
          </a:p>
          <a:p>
            <a:endParaRPr lang="en-US" dirty="0"/>
          </a:p>
        </p:txBody>
      </p:sp>
    </p:spTree>
    <p:extLst>
      <p:ext uri="{BB962C8B-B14F-4D97-AF65-F5344CB8AC3E}">
        <p14:creationId xmlns:p14="http://schemas.microsoft.com/office/powerpoint/2010/main" val="2048158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65D7-2096-4A0C-B7B5-038DFD2DC8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C62A48D-647C-6E9A-962C-A77937294C15}"/>
              </a:ext>
            </a:extLst>
          </p:cNvPr>
          <p:cNvSpPr>
            <a:spLocks noGrp="1"/>
          </p:cNvSpPr>
          <p:nvPr>
            <p:ph type="title"/>
          </p:nvPr>
        </p:nvSpPr>
        <p:spPr/>
        <p:txBody>
          <a:bodyPr>
            <a:normAutofit/>
          </a:bodyPr>
          <a:lstStyle/>
          <a:p>
            <a:pPr>
              <a:lnSpc>
                <a:spcPct val="90000"/>
              </a:lnSpc>
            </a:pPr>
            <a:r>
              <a:rPr lang="en-US" sz="3067" dirty="0"/>
              <a:t>On the Fly Enrichment</a:t>
            </a:r>
          </a:p>
        </p:txBody>
      </p:sp>
      <p:pic>
        <p:nvPicPr>
          <p:cNvPr id="5" name="Picture 4">
            <a:extLst>
              <a:ext uri="{FF2B5EF4-FFF2-40B4-BE49-F238E27FC236}">
                <a16:creationId xmlns:a16="http://schemas.microsoft.com/office/drawing/2014/main" id="{5CD97D5C-D8E7-EF79-19FE-9838056D03CF}"/>
              </a:ext>
            </a:extLst>
          </p:cNvPr>
          <p:cNvPicPr>
            <a:picLocks noChangeAspect="1"/>
          </p:cNvPicPr>
          <p:nvPr/>
        </p:nvPicPr>
        <p:blipFill>
          <a:blip r:embed="rId2"/>
          <a:stretch>
            <a:fillRect/>
          </a:stretch>
        </p:blipFill>
        <p:spPr>
          <a:xfrm>
            <a:off x="0" y="977192"/>
            <a:ext cx="12192000" cy="5175990"/>
          </a:xfrm>
          <a:prstGeom prst="rect">
            <a:avLst/>
          </a:prstGeom>
          <a:ln>
            <a:solidFill>
              <a:schemeClr val="tx1"/>
            </a:solidFill>
          </a:ln>
        </p:spPr>
      </p:pic>
      <p:sp>
        <p:nvSpPr>
          <p:cNvPr id="7" name="TextBox 6">
            <a:extLst>
              <a:ext uri="{FF2B5EF4-FFF2-40B4-BE49-F238E27FC236}">
                <a16:creationId xmlns:a16="http://schemas.microsoft.com/office/drawing/2014/main" id="{FAB7FA85-EF53-3451-D2FA-E7986ACD7A9A}"/>
              </a:ext>
            </a:extLst>
          </p:cNvPr>
          <p:cNvSpPr txBox="1"/>
          <p:nvPr/>
        </p:nvSpPr>
        <p:spPr>
          <a:xfrm>
            <a:off x="4869886" y="895153"/>
            <a:ext cx="3109774" cy="738664"/>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The three records exist in set “Yoel set to publish with linked data enrichment”</a:t>
            </a:r>
          </a:p>
        </p:txBody>
      </p:sp>
      <p:cxnSp>
        <p:nvCxnSpPr>
          <p:cNvPr id="8" name="Straight Arrow Connector 7">
            <a:extLst>
              <a:ext uri="{FF2B5EF4-FFF2-40B4-BE49-F238E27FC236}">
                <a16:creationId xmlns:a16="http://schemas.microsoft.com/office/drawing/2014/main" id="{DF48277A-AC74-13EC-0D56-1E65A71FFB22}"/>
              </a:ext>
            </a:extLst>
          </p:cNvPr>
          <p:cNvCxnSpPr>
            <a:cxnSpLocks/>
          </p:cNvCxnSpPr>
          <p:nvPr/>
        </p:nvCxnSpPr>
        <p:spPr>
          <a:xfrm flipH="1">
            <a:off x="3138363" y="1264485"/>
            <a:ext cx="16768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B133DA6-EDA4-D7A0-477B-C4D552587D5F}"/>
              </a:ext>
            </a:extLst>
          </p:cNvPr>
          <p:cNvSpPr/>
          <p:nvPr/>
        </p:nvSpPr>
        <p:spPr>
          <a:xfrm>
            <a:off x="383522" y="1208613"/>
            <a:ext cx="2700146" cy="2279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4357E4A1-B482-ED20-462F-E3706220EF72}"/>
              </a:ext>
            </a:extLst>
          </p:cNvPr>
          <p:cNvSpPr/>
          <p:nvPr/>
        </p:nvSpPr>
        <p:spPr>
          <a:xfrm>
            <a:off x="729574" y="1789890"/>
            <a:ext cx="3015575" cy="22792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20FEDFD0-DE53-CDB4-A15A-B8EFE9E1EED6}"/>
              </a:ext>
            </a:extLst>
          </p:cNvPr>
          <p:cNvSpPr/>
          <p:nvPr/>
        </p:nvSpPr>
        <p:spPr>
          <a:xfrm>
            <a:off x="716604" y="3090157"/>
            <a:ext cx="3680298" cy="2279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492BACFE-D70D-B065-C624-3E6A9138D97C}"/>
              </a:ext>
            </a:extLst>
          </p:cNvPr>
          <p:cNvSpPr/>
          <p:nvPr/>
        </p:nvSpPr>
        <p:spPr>
          <a:xfrm>
            <a:off x="726332" y="4666041"/>
            <a:ext cx="2289242" cy="2279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998447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DE9C7-9E09-DDF0-9320-A381C17185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3CEF04-6932-10F0-3A2D-70196C7FDE48}"/>
              </a:ext>
            </a:extLst>
          </p:cNvPr>
          <p:cNvSpPr>
            <a:spLocks noGrp="1"/>
          </p:cNvSpPr>
          <p:nvPr>
            <p:ph type="title"/>
          </p:nvPr>
        </p:nvSpPr>
        <p:spPr/>
        <p:txBody>
          <a:bodyPr>
            <a:norm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8F83D0C7-D994-4D9E-340E-A9974608B391}"/>
              </a:ext>
            </a:extLst>
          </p:cNvPr>
          <p:cNvSpPr>
            <a:spLocks noGrp="1"/>
          </p:cNvSpPr>
          <p:nvPr>
            <p:ph idx="1"/>
          </p:nvPr>
        </p:nvSpPr>
        <p:spPr>
          <a:xfrm>
            <a:off x="527381" y="1053995"/>
            <a:ext cx="11233248" cy="1894952"/>
          </a:xfrm>
        </p:spPr>
        <p:txBody>
          <a:bodyPr>
            <a:normAutofit/>
          </a:bodyPr>
          <a:lstStyle/>
          <a:p>
            <a:pPr>
              <a:spcBef>
                <a:spcPts val="900"/>
              </a:spcBef>
              <a:buClrTx/>
            </a:pPr>
            <a:r>
              <a:rPr lang="en-US" sz="2000" dirty="0">
                <a:solidFill>
                  <a:schemeClr val="tx1"/>
                </a:solidFill>
              </a:rPr>
              <a:t>In the publishing profile we have specified “Linked Data Enrichment”.</a:t>
            </a:r>
          </a:p>
          <a:p>
            <a:pPr>
              <a:spcBef>
                <a:spcPts val="900"/>
              </a:spcBef>
              <a:buClrTx/>
            </a:pPr>
            <a:r>
              <a:rPr lang="en-US" sz="2000" dirty="0">
                <a:solidFill>
                  <a:schemeClr val="tx1"/>
                </a:solidFill>
              </a:rPr>
              <a:t>This means it will look at the Linked Data Enrichment tables to add the relevant URIs in the relevant subfields in accordance with the Linked Data Enrichment tables </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810F449C-2AA3-C0F4-9816-5CEFEF6411F9}"/>
              </a:ext>
            </a:extLst>
          </p:cNvPr>
          <p:cNvPicPr>
            <a:picLocks noChangeAspect="1"/>
          </p:cNvPicPr>
          <p:nvPr/>
        </p:nvPicPr>
        <p:blipFill>
          <a:blip r:embed="rId2"/>
          <a:stretch>
            <a:fillRect/>
          </a:stretch>
        </p:blipFill>
        <p:spPr>
          <a:xfrm>
            <a:off x="-5001" y="3429000"/>
            <a:ext cx="12192000" cy="2014331"/>
          </a:xfrm>
          <a:prstGeom prst="rect">
            <a:avLst/>
          </a:prstGeom>
          <a:solidFill>
            <a:srgbClr val="FFFF00"/>
          </a:solidFill>
          <a:ln>
            <a:solidFill>
              <a:schemeClr val="tx1"/>
            </a:solidFill>
          </a:ln>
        </p:spPr>
      </p:pic>
      <p:sp>
        <p:nvSpPr>
          <p:cNvPr id="9" name="Rectangle 8">
            <a:extLst>
              <a:ext uri="{FF2B5EF4-FFF2-40B4-BE49-F238E27FC236}">
                <a16:creationId xmlns:a16="http://schemas.microsoft.com/office/drawing/2014/main" id="{BF5E85F8-1264-420B-D903-48817F261DA0}"/>
              </a:ext>
            </a:extLst>
          </p:cNvPr>
          <p:cNvSpPr/>
          <p:nvPr/>
        </p:nvSpPr>
        <p:spPr>
          <a:xfrm>
            <a:off x="335360" y="5061182"/>
            <a:ext cx="1632181" cy="3821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26437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28736"/>
            <a:ext cx="11233248" cy="3264361"/>
          </a:xfrm>
        </p:spPr>
        <p:txBody>
          <a:bodyPr>
            <a:normAutofit/>
          </a:bodyPr>
          <a:lstStyle/>
          <a:p>
            <a:pPr>
              <a:spcBef>
                <a:spcPts val="900"/>
              </a:spcBef>
              <a:buClrTx/>
            </a:pPr>
            <a:r>
              <a:rPr lang="en-US" sz="2000" dirty="0">
                <a:solidFill>
                  <a:schemeClr val="tx1"/>
                </a:solidFill>
              </a:rPr>
              <a:t>We will look at the output of the publishing profile as a </a:t>
            </a:r>
            <a:r>
              <a:rPr lang="en-US" sz="2000" dirty="0" err="1">
                <a:solidFill>
                  <a:schemeClr val="tx1"/>
                </a:solidFill>
              </a:rPr>
              <a:t>mrk</a:t>
            </a:r>
            <a:r>
              <a:rPr lang="en-US" sz="2000" dirty="0">
                <a:solidFill>
                  <a:schemeClr val="tx1"/>
                </a:solidFill>
              </a:rPr>
              <a:t> file (converted from .</a:t>
            </a:r>
            <a:r>
              <a:rPr lang="en-US" sz="2000" dirty="0" err="1">
                <a:solidFill>
                  <a:schemeClr val="tx1"/>
                </a:solidFill>
              </a:rPr>
              <a:t>mrc</a:t>
            </a:r>
            <a:r>
              <a:rPr lang="en-US" sz="2000" dirty="0">
                <a:solidFill>
                  <a:schemeClr val="tx1"/>
                </a:solidFill>
              </a:rPr>
              <a:t> to .</a:t>
            </a:r>
            <a:r>
              <a:rPr lang="en-US" sz="2000" dirty="0" err="1">
                <a:solidFill>
                  <a:schemeClr val="tx1"/>
                </a:solidFill>
              </a:rPr>
              <a:t>mrk</a:t>
            </a:r>
            <a:r>
              <a:rPr lang="en-US" sz="2000" dirty="0">
                <a:solidFill>
                  <a:schemeClr val="tx1"/>
                </a:solidFill>
              </a:rPr>
              <a:t> using “</a:t>
            </a:r>
            <a:r>
              <a:rPr lang="en-US" sz="2000" dirty="0" err="1">
                <a:solidFill>
                  <a:schemeClr val="tx1"/>
                </a:solidFill>
              </a:rPr>
              <a:t>MarcBreaker</a:t>
            </a:r>
            <a:r>
              <a:rPr lang="en-US" sz="2000" dirty="0">
                <a:solidFill>
                  <a:schemeClr val="tx1"/>
                </a:solidFill>
              </a:rPr>
              <a:t> in </a:t>
            </a:r>
            <a:r>
              <a:rPr lang="en-US" sz="2000" dirty="0" err="1">
                <a:solidFill>
                  <a:schemeClr val="tx1"/>
                </a:solidFill>
              </a:rPr>
              <a:t>MarcEdit</a:t>
            </a:r>
            <a:r>
              <a:rPr lang="en-US" sz="2000" dirty="0">
                <a:solidFill>
                  <a:schemeClr val="tx1"/>
                </a:solidFill>
              </a:rPr>
              <a:t>).  This is merely for the purposes of being able to easily visualize the addition of the URIs in the record for this presentation.</a:t>
            </a:r>
          </a:p>
          <a:p>
            <a:pPr>
              <a:spcBef>
                <a:spcPts val="900"/>
              </a:spcBef>
              <a:buClrTx/>
            </a:pPr>
            <a:r>
              <a:rPr lang="en-US" sz="2000" dirty="0">
                <a:solidFill>
                  <a:schemeClr val="tx1"/>
                </a:solidFill>
              </a:rPr>
              <a:t>We will compare the output of the Publishing Profile with the Linked Data Enrichment with the record in Alma.</a:t>
            </a: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3839867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A748-A46F-93EE-07D5-AC03F8A2EF3A}"/>
            </a:ext>
          </a:extLst>
        </p:cNvPr>
        <p:cNvGrpSpPr/>
        <p:nvPr/>
      </p:nvGrpSpPr>
      <p:grpSpPr>
        <a:xfrm>
          <a:off x="0" y="0"/>
          <a:ext cx="0" cy="0"/>
          <a:chOff x="0" y="0"/>
          <a:chExt cx="0" cy="0"/>
        </a:xfrm>
      </p:grpSpPr>
      <p:sp>
        <p:nvSpPr>
          <p:cNvPr id="83" name="Text Placeholder 82">
            <a:extLst>
              <a:ext uri="{FF2B5EF4-FFF2-40B4-BE49-F238E27FC236}">
                <a16:creationId xmlns:a16="http://schemas.microsoft.com/office/drawing/2014/main" id="{F0294359-3E2F-0A3C-A52E-656D77D04D91}"/>
              </a:ext>
            </a:extLst>
          </p:cNvPr>
          <p:cNvSpPr>
            <a:spLocks noGrp="1"/>
          </p:cNvSpPr>
          <p:nvPr>
            <p:ph type="body" sz="quarter" idx="21"/>
          </p:nvPr>
        </p:nvSpPr>
        <p:spPr/>
        <p:txBody>
          <a:bodyPr/>
          <a:lstStyle/>
          <a:p>
            <a:r>
              <a:rPr lang="en-IN"/>
              <a:t>Agenda</a:t>
            </a:r>
          </a:p>
        </p:txBody>
      </p:sp>
      <p:sp>
        <p:nvSpPr>
          <p:cNvPr id="2" name="Text Placeholder 4">
            <a:extLst>
              <a:ext uri="{FF2B5EF4-FFF2-40B4-BE49-F238E27FC236}">
                <a16:creationId xmlns:a16="http://schemas.microsoft.com/office/drawing/2014/main" id="{E49D7228-C46C-B8B4-351E-042E5C34BC7A}"/>
              </a:ext>
            </a:extLst>
          </p:cNvPr>
          <p:cNvSpPr txBox="1">
            <a:spLocks/>
          </p:cNvSpPr>
          <p:nvPr/>
        </p:nvSpPr>
        <p:spPr>
          <a:xfrm>
            <a:off x="4484729" y="703134"/>
            <a:ext cx="7521969" cy="5089376"/>
          </a:xfr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Introduction</a:t>
            </a:r>
          </a:p>
          <a:p>
            <a:r>
              <a:rPr lang="en-US" dirty="0"/>
              <a:t>Enrichment Types</a:t>
            </a:r>
            <a:endParaRPr lang="en-US" sz="1600" dirty="0"/>
          </a:p>
          <a:p>
            <a:r>
              <a:rPr lang="en-US" dirty="0"/>
              <a:t>On the Fly Enrichment</a:t>
            </a:r>
            <a:endParaRPr lang="en-US" sz="1600" dirty="0"/>
          </a:p>
          <a:p>
            <a:r>
              <a:rPr lang="en-US" dirty="0"/>
              <a:t>Permanent Enrichment</a:t>
            </a:r>
            <a:endParaRPr lang="en-US" sz="1600" dirty="0">
              <a:effectLst/>
            </a:endParaRPr>
          </a:p>
        </p:txBody>
      </p:sp>
    </p:spTree>
    <p:extLst>
      <p:ext uri="{BB962C8B-B14F-4D97-AF65-F5344CB8AC3E}">
        <p14:creationId xmlns:p14="http://schemas.microsoft.com/office/powerpoint/2010/main" val="311494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CCDE1-6FD3-812B-8938-5BACF53831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B99B8A-624F-C276-2AA6-D20D48AE8FEB}"/>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2" name="Content Placeholder 3">
            <a:extLst>
              <a:ext uri="{FF2B5EF4-FFF2-40B4-BE49-F238E27FC236}">
                <a16:creationId xmlns:a16="http://schemas.microsoft.com/office/drawing/2014/main" id="{3513C572-A963-BB07-2954-E92C41C7DAC5}"/>
              </a:ext>
            </a:extLst>
          </p:cNvPr>
          <p:cNvSpPr>
            <a:spLocks noGrp="1"/>
          </p:cNvSpPr>
          <p:nvPr>
            <p:ph idx="1"/>
          </p:nvPr>
        </p:nvSpPr>
        <p:spPr>
          <a:xfrm>
            <a:off x="527381" y="1028735"/>
            <a:ext cx="11233248" cy="1440159"/>
          </a:xfrm>
        </p:spPr>
        <p:txBody>
          <a:bodyPr>
            <a:normAutofit/>
          </a:bodyPr>
          <a:lstStyle/>
          <a:p>
            <a:pPr>
              <a:spcBef>
                <a:spcPts val="900"/>
              </a:spcBef>
              <a:buClrTx/>
            </a:pPr>
            <a:r>
              <a:rPr lang="en-US" sz="2000" dirty="0">
                <a:solidFill>
                  <a:schemeClr val="tx1"/>
                </a:solidFill>
              </a:rPr>
              <a:t>We will see that URIs with identifiers get added to the bibliographic headings.</a:t>
            </a:r>
          </a:p>
          <a:p>
            <a:pPr>
              <a:spcBef>
                <a:spcPts val="900"/>
              </a:spcBef>
              <a:buClrTx/>
            </a:pPr>
            <a:r>
              <a:rPr lang="en-US" sz="2000" dirty="0">
                <a:solidFill>
                  <a:schemeClr val="tx1"/>
                </a:solidFill>
              </a:rPr>
              <a:t>The text before the identifier in the URIs comes from the “Authority URI” field in the Linked Data Enrichment tables for names and subjects</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D111463D-410E-FFE7-881B-677B449CA98F}"/>
              </a:ext>
            </a:extLst>
          </p:cNvPr>
          <p:cNvPicPr>
            <a:picLocks noChangeAspect="1"/>
          </p:cNvPicPr>
          <p:nvPr/>
        </p:nvPicPr>
        <p:blipFill>
          <a:blip r:embed="rId2"/>
          <a:stretch>
            <a:fillRect/>
          </a:stretch>
        </p:blipFill>
        <p:spPr>
          <a:xfrm>
            <a:off x="527381" y="4692944"/>
            <a:ext cx="10145541" cy="1038370"/>
          </a:xfrm>
          <a:prstGeom prst="rect">
            <a:avLst/>
          </a:prstGeom>
          <a:ln>
            <a:solidFill>
              <a:schemeClr val="tx1"/>
            </a:solidFill>
          </a:ln>
        </p:spPr>
      </p:pic>
      <p:sp>
        <p:nvSpPr>
          <p:cNvPr id="8" name="Rectangle 7">
            <a:extLst>
              <a:ext uri="{FF2B5EF4-FFF2-40B4-BE49-F238E27FC236}">
                <a16:creationId xmlns:a16="http://schemas.microsoft.com/office/drawing/2014/main" id="{900CADDE-7ED1-E5EE-6B4A-070B2CC1CC7A}"/>
              </a:ext>
            </a:extLst>
          </p:cNvPr>
          <p:cNvSpPr/>
          <p:nvPr/>
        </p:nvSpPr>
        <p:spPr>
          <a:xfrm>
            <a:off x="3871609" y="4698461"/>
            <a:ext cx="1964987" cy="10797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0" name="Rectangle 9">
            <a:extLst>
              <a:ext uri="{FF2B5EF4-FFF2-40B4-BE49-F238E27FC236}">
                <a16:creationId xmlns:a16="http://schemas.microsoft.com/office/drawing/2014/main" id="{E6CE1030-32BC-3BA5-DEDE-8266434D3E65}"/>
              </a:ext>
            </a:extLst>
          </p:cNvPr>
          <p:cNvSpPr/>
          <p:nvPr/>
        </p:nvSpPr>
        <p:spPr>
          <a:xfrm>
            <a:off x="8258784" y="4682529"/>
            <a:ext cx="1964987" cy="10797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13" name="Picture 12">
            <a:extLst>
              <a:ext uri="{FF2B5EF4-FFF2-40B4-BE49-F238E27FC236}">
                <a16:creationId xmlns:a16="http://schemas.microsoft.com/office/drawing/2014/main" id="{65F25DF7-7DE7-4DAF-A833-0F62A2527EAC}"/>
              </a:ext>
            </a:extLst>
          </p:cNvPr>
          <p:cNvPicPr>
            <a:picLocks noChangeAspect="1"/>
          </p:cNvPicPr>
          <p:nvPr/>
        </p:nvPicPr>
        <p:blipFill>
          <a:blip r:embed="rId3"/>
          <a:stretch>
            <a:fillRect/>
          </a:stretch>
        </p:blipFill>
        <p:spPr>
          <a:xfrm>
            <a:off x="570729" y="3086052"/>
            <a:ext cx="11050542" cy="685896"/>
          </a:xfrm>
          <a:prstGeom prst="rect">
            <a:avLst/>
          </a:prstGeom>
          <a:ln>
            <a:solidFill>
              <a:schemeClr val="tx1"/>
            </a:solidFill>
          </a:ln>
        </p:spPr>
      </p:pic>
      <p:sp>
        <p:nvSpPr>
          <p:cNvPr id="15" name="Rectangle 14">
            <a:extLst>
              <a:ext uri="{FF2B5EF4-FFF2-40B4-BE49-F238E27FC236}">
                <a16:creationId xmlns:a16="http://schemas.microsoft.com/office/drawing/2014/main" id="{191615F7-1974-CDC4-29CD-3F81C5129B1E}"/>
              </a:ext>
            </a:extLst>
          </p:cNvPr>
          <p:cNvSpPr/>
          <p:nvPr/>
        </p:nvSpPr>
        <p:spPr>
          <a:xfrm>
            <a:off x="9839677" y="3096422"/>
            <a:ext cx="1424953" cy="6675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06407C28-EAF4-BFB2-9E45-950B60BB5E0C}"/>
              </a:ext>
            </a:extLst>
          </p:cNvPr>
          <p:cNvSpPr/>
          <p:nvPr/>
        </p:nvSpPr>
        <p:spPr>
          <a:xfrm>
            <a:off x="2932168" y="3086052"/>
            <a:ext cx="1536171" cy="685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4ACC9A10-A584-F6FB-D618-7143C9999057}"/>
              </a:ext>
            </a:extLst>
          </p:cNvPr>
          <p:cNvPicPr>
            <a:picLocks noChangeAspect="1"/>
          </p:cNvPicPr>
          <p:nvPr/>
        </p:nvPicPr>
        <p:blipFill>
          <a:blip r:embed="rId4"/>
          <a:stretch>
            <a:fillRect/>
          </a:stretch>
        </p:blipFill>
        <p:spPr>
          <a:xfrm>
            <a:off x="570728" y="2536752"/>
            <a:ext cx="11055096" cy="538301"/>
          </a:xfrm>
          <a:prstGeom prst="rect">
            <a:avLst/>
          </a:prstGeom>
        </p:spPr>
      </p:pic>
      <p:pic>
        <p:nvPicPr>
          <p:cNvPr id="9" name="Picture 8">
            <a:extLst>
              <a:ext uri="{FF2B5EF4-FFF2-40B4-BE49-F238E27FC236}">
                <a16:creationId xmlns:a16="http://schemas.microsoft.com/office/drawing/2014/main" id="{773C5EF6-76D2-A6A5-6442-EBCA4E5F2037}"/>
              </a:ext>
            </a:extLst>
          </p:cNvPr>
          <p:cNvPicPr>
            <a:picLocks noChangeAspect="1"/>
          </p:cNvPicPr>
          <p:nvPr/>
        </p:nvPicPr>
        <p:blipFill>
          <a:blip r:embed="rId5"/>
          <a:stretch>
            <a:fillRect/>
          </a:stretch>
        </p:blipFill>
        <p:spPr>
          <a:xfrm>
            <a:off x="527381" y="4281234"/>
            <a:ext cx="10149840" cy="364302"/>
          </a:xfrm>
          <a:prstGeom prst="rect">
            <a:avLst/>
          </a:prstGeom>
        </p:spPr>
      </p:pic>
    </p:spTree>
    <p:extLst>
      <p:ext uri="{BB962C8B-B14F-4D97-AF65-F5344CB8AC3E}">
        <p14:creationId xmlns:p14="http://schemas.microsoft.com/office/powerpoint/2010/main" val="2900127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2CB3B-32C6-F5DD-02AB-ED20A715D1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EB0F12-5DDF-6B2A-3174-407598E183E8}"/>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0E4B42CB-B10B-13EB-B66E-8974184039A3}"/>
              </a:ext>
            </a:extLst>
          </p:cNvPr>
          <p:cNvSpPr>
            <a:spLocks noGrp="1"/>
          </p:cNvSpPr>
          <p:nvPr>
            <p:ph idx="1"/>
          </p:nvPr>
        </p:nvSpPr>
        <p:spPr>
          <a:xfrm>
            <a:off x="527381" y="965305"/>
            <a:ext cx="11233248" cy="1846660"/>
          </a:xfrm>
        </p:spPr>
        <p:txBody>
          <a:bodyPr>
            <a:normAutofit/>
          </a:bodyPr>
          <a:lstStyle/>
          <a:p>
            <a:pPr>
              <a:spcBef>
                <a:spcPts val="900"/>
              </a:spcBef>
              <a:buClrTx/>
            </a:pPr>
            <a:r>
              <a:rPr lang="en-US" sz="2000" dirty="0">
                <a:solidFill>
                  <a:schemeClr val="tx1"/>
                </a:solidFill>
              </a:rPr>
              <a:t>Before we run the publishing profile, we are taking note that the records in the repository do not have the linked data enrichment in subfields 0 or 1 for any of the specified vocabularies.</a:t>
            </a:r>
          </a:p>
          <a:p>
            <a:pPr>
              <a:spcBef>
                <a:spcPts val="900"/>
              </a:spcBef>
              <a:buClrTx/>
            </a:pPr>
            <a:r>
              <a:rPr lang="en-US" sz="2000" dirty="0">
                <a:solidFill>
                  <a:schemeClr val="tx1"/>
                </a:solidFill>
              </a:rPr>
              <a:t>This means that any added linked data enrichment in subfields 0 or 1 for any of the specified vocabularies in the output file of the publishing profile are coming from the linked eda5ta enrichment </a:t>
            </a:r>
            <a:r>
              <a:rPr lang="en-US" sz="2000" b="1" dirty="0">
                <a:solidFill>
                  <a:schemeClr val="tx1"/>
                </a:solidFill>
              </a:rPr>
              <a:t>and not from the original record</a:t>
            </a: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99383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F5757-E5F5-6C9E-EF99-3B7EDB6DED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C2A8F2-12CA-F719-9D36-2AD770C121F0}"/>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B1BA5517-E714-1ECC-CE70-609E549B044E}"/>
              </a:ext>
            </a:extLst>
          </p:cNvPr>
          <p:cNvSpPr>
            <a:spLocks noGrp="1"/>
          </p:cNvSpPr>
          <p:nvPr>
            <p:ph idx="1"/>
          </p:nvPr>
        </p:nvSpPr>
        <p:spPr>
          <a:xfrm>
            <a:off x="243191" y="1237680"/>
            <a:ext cx="6984348" cy="1846660"/>
          </a:xfrm>
        </p:spPr>
        <p:txBody>
          <a:bodyPr>
            <a:normAutofit/>
          </a:bodyPr>
          <a:lstStyle/>
          <a:p>
            <a:pPr marL="180000" lvl="1">
              <a:spcBef>
                <a:spcPts val="900"/>
              </a:spcBef>
              <a:buClrTx/>
              <a:buFont typeface="Arial" panose="020B0604020202020204" pitchFamily="34" charset="0"/>
              <a:buChar char="•"/>
            </a:pPr>
            <a:r>
              <a:rPr lang="en-US" sz="2000" dirty="0">
                <a:solidFill>
                  <a:schemeClr val="tx1"/>
                </a:solidFill>
              </a:rPr>
              <a:t>Treasured Polish songs : with English translations (MMS ID 99603910800121)</a:t>
            </a:r>
          </a:p>
          <a:p>
            <a:pPr>
              <a:spcBef>
                <a:spcPts val="900"/>
              </a:spcBef>
              <a:buClrTx/>
            </a:pPr>
            <a:r>
              <a:rPr lang="en-US" sz="2000" dirty="0">
                <a:solidFill>
                  <a:schemeClr val="tx1"/>
                </a:solidFill>
              </a:rPr>
              <a:t>We see no subfields 0 or 1 in the headings</a:t>
            </a:r>
          </a:p>
        </p:txBody>
      </p:sp>
      <p:pic>
        <p:nvPicPr>
          <p:cNvPr id="5" name="Picture 4">
            <a:extLst>
              <a:ext uri="{FF2B5EF4-FFF2-40B4-BE49-F238E27FC236}">
                <a16:creationId xmlns:a16="http://schemas.microsoft.com/office/drawing/2014/main" id="{CE7F1CD6-9FD7-446D-549B-FD26C15140BE}"/>
              </a:ext>
            </a:extLst>
          </p:cNvPr>
          <p:cNvPicPr>
            <a:picLocks noChangeAspect="1"/>
          </p:cNvPicPr>
          <p:nvPr/>
        </p:nvPicPr>
        <p:blipFill>
          <a:blip r:embed="rId2"/>
          <a:stretch>
            <a:fillRect/>
          </a:stretch>
        </p:blipFill>
        <p:spPr>
          <a:xfrm>
            <a:off x="7645940" y="757310"/>
            <a:ext cx="4018679" cy="5839249"/>
          </a:xfrm>
          <a:prstGeom prst="rect">
            <a:avLst/>
          </a:prstGeom>
        </p:spPr>
      </p:pic>
    </p:spTree>
    <p:extLst>
      <p:ext uri="{BB962C8B-B14F-4D97-AF65-F5344CB8AC3E}">
        <p14:creationId xmlns:p14="http://schemas.microsoft.com/office/powerpoint/2010/main" val="2962234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A7B1-9F68-099A-FC31-1447A0726E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8C1198-AB43-1B2C-9ADA-491FE6BCCA34}"/>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DBF4F6EC-4424-57D9-B150-8D1AFA576196}"/>
              </a:ext>
            </a:extLst>
          </p:cNvPr>
          <p:cNvSpPr>
            <a:spLocks noGrp="1"/>
          </p:cNvSpPr>
          <p:nvPr>
            <p:ph idx="1"/>
          </p:nvPr>
        </p:nvSpPr>
        <p:spPr>
          <a:xfrm>
            <a:off x="243191" y="1237680"/>
            <a:ext cx="6984348" cy="1846660"/>
          </a:xfrm>
        </p:spPr>
        <p:txBody>
          <a:bodyPr>
            <a:normAutofit/>
          </a:bodyPr>
          <a:lstStyle/>
          <a:p>
            <a:pPr marL="180000" lvl="1">
              <a:spcBef>
                <a:spcPts val="900"/>
              </a:spcBef>
              <a:buClrTx/>
              <a:buFont typeface="Arial" panose="020B0604020202020204" pitchFamily="34" charset="0"/>
              <a:buChar char="•"/>
            </a:pPr>
            <a:r>
              <a:rPr lang="en-US" sz="2000" dirty="0">
                <a:solidFill>
                  <a:schemeClr val="tx1"/>
                </a:solidFill>
              </a:rPr>
              <a:t>Food culture and literary imagination in early modern Italy : the renaissance of taste / Laura Giannetti. (MMS ID 99619961700121)</a:t>
            </a:r>
          </a:p>
          <a:p>
            <a:pPr>
              <a:spcBef>
                <a:spcPts val="900"/>
              </a:spcBef>
              <a:buClrTx/>
            </a:pPr>
            <a:r>
              <a:rPr lang="en-US" sz="2000" dirty="0">
                <a:solidFill>
                  <a:schemeClr val="tx1"/>
                </a:solidFill>
              </a:rPr>
              <a:t>We see no subfields 0 or 1 in the headings</a:t>
            </a:r>
          </a:p>
        </p:txBody>
      </p:sp>
      <p:pic>
        <p:nvPicPr>
          <p:cNvPr id="6" name="Picture 5">
            <a:extLst>
              <a:ext uri="{FF2B5EF4-FFF2-40B4-BE49-F238E27FC236}">
                <a16:creationId xmlns:a16="http://schemas.microsoft.com/office/drawing/2014/main" id="{26E7B089-3E13-A9FA-98F3-66D9F91FFA35}"/>
              </a:ext>
            </a:extLst>
          </p:cNvPr>
          <p:cNvPicPr>
            <a:picLocks noChangeAspect="1"/>
          </p:cNvPicPr>
          <p:nvPr/>
        </p:nvPicPr>
        <p:blipFill>
          <a:blip r:embed="rId2"/>
          <a:stretch>
            <a:fillRect/>
          </a:stretch>
        </p:blipFill>
        <p:spPr>
          <a:xfrm>
            <a:off x="7888842" y="1595336"/>
            <a:ext cx="3735203" cy="4939315"/>
          </a:xfrm>
          <a:prstGeom prst="rect">
            <a:avLst/>
          </a:prstGeom>
          <a:ln>
            <a:solidFill>
              <a:schemeClr val="tx1"/>
            </a:solidFill>
          </a:ln>
        </p:spPr>
      </p:pic>
      <p:pic>
        <p:nvPicPr>
          <p:cNvPr id="8" name="Picture 7">
            <a:extLst>
              <a:ext uri="{FF2B5EF4-FFF2-40B4-BE49-F238E27FC236}">
                <a16:creationId xmlns:a16="http://schemas.microsoft.com/office/drawing/2014/main" id="{B47232E2-6C73-6E3B-519F-5EB8660230A1}"/>
              </a:ext>
            </a:extLst>
          </p:cNvPr>
          <p:cNvPicPr>
            <a:picLocks noChangeAspect="1"/>
          </p:cNvPicPr>
          <p:nvPr/>
        </p:nvPicPr>
        <p:blipFill>
          <a:blip r:embed="rId3"/>
          <a:stretch>
            <a:fillRect/>
          </a:stretch>
        </p:blipFill>
        <p:spPr>
          <a:xfrm>
            <a:off x="7888842" y="1237680"/>
            <a:ext cx="3735203" cy="274072"/>
          </a:xfrm>
          <a:prstGeom prst="rect">
            <a:avLst/>
          </a:prstGeom>
          <a:ln>
            <a:solidFill>
              <a:schemeClr val="tx1"/>
            </a:solidFill>
          </a:ln>
        </p:spPr>
      </p:pic>
    </p:spTree>
    <p:extLst>
      <p:ext uri="{BB962C8B-B14F-4D97-AF65-F5344CB8AC3E}">
        <p14:creationId xmlns:p14="http://schemas.microsoft.com/office/powerpoint/2010/main" val="2053331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195D0-201A-41D8-226F-5CEC7DAC28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549781-DCDB-2173-3F3F-A6CBA1047DAE}"/>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00B94424-1345-38D4-E643-EF879EB0C3F0}"/>
              </a:ext>
            </a:extLst>
          </p:cNvPr>
          <p:cNvSpPr>
            <a:spLocks noGrp="1"/>
          </p:cNvSpPr>
          <p:nvPr>
            <p:ph idx="1"/>
          </p:nvPr>
        </p:nvSpPr>
        <p:spPr>
          <a:xfrm>
            <a:off x="243191" y="1237680"/>
            <a:ext cx="6984348" cy="1846660"/>
          </a:xfrm>
        </p:spPr>
        <p:txBody>
          <a:bodyPr>
            <a:normAutofit/>
          </a:bodyPr>
          <a:lstStyle/>
          <a:p>
            <a:pPr marL="180000" lvl="1">
              <a:spcBef>
                <a:spcPts val="900"/>
              </a:spcBef>
              <a:buClrTx/>
              <a:buFont typeface="Arial" panose="020B0604020202020204" pitchFamily="34" charset="0"/>
              <a:buChar char="•"/>
            </a:pPr>
            <a:r>
              <a:rPr lang="en-US" sz="2000" dirty="0">
                <a:solidFill>
                  <a:schemeClr val="tx1"/>
                </a:solidFill>
              </a:rPr>
              <a:t>Accounts of "first wave" feminism in Germany by German feminists / Renate </a:t>
            </a:r>
            <a:r>
              <a:rPr lang="en-US" sz="2000" dirty="0" err="1">
                <a:solidFill>
                  <a:schemeClr val="tx1"/>
                </a:solidFill>
              </a:rPr>
              <a:t>Duelli</a:t>
            </a:r>
            <a:r>
              <a:rPr lang="en-US" sz="2000" dirty="0">
                <a:solidFill>
                  <a:schemeClr val="tx1"/>
                </a:solidFill>
              </a:rPr>
              <a:t>-Klein. (MMS ID 99603910400121)</a:t>
            </a:r>
          </a:p>
          <a:p>
            <a:pPr>
              <a:spcBef>
                <a:spcPts val="900"/>
              </a:spcBef>
              <a:buClrTx/>
            </a:pPr>
            <a:r>
              <a:rPr lang="en-US" sz="2000" dirty="0">
                <a:solidFill>
                  <a:schemeClr val="tx1"/>
                </a:solidFill>
              </a:rPr>
              <a:t>We see no subfields 0 or 1 in the headings</a:t>
            </a:r>
          </a:p>
        </p:txBody>
      </p:sp>
      <p:pic>
        <p:nvPicPr>
          <p:cNvPr id="5" name="Picture 4">
            <a:extLst>
              <a:ext uri="{FF2B5EF4-FFF2-40B4-BE49-F238E27FC236}">
                <a16:creationId xmlns:a16="http://schemas.microsoft.com/office/drawing/2014/main" id="{3F8EC98F-3153-1A5B-D523-CE682BC72017}"/>
              </a:ext>
            </a:extLst>
          </p:cNvPr>
          <p:cNvPicPr>
            <a:picLocks noChangeAspect="1"/>
          </p:cNvPicPr>
          <p:nvPr/>
        </p:nvPicPr>
        <p:blipFill>
          <a:blip r:embed="rId2"/>
          <a:stretch>
            <a:fillRect/>
          </a:stretch>
        </p:blipFill>
        <p:spPr>
          <a:xfrm>
            <a:off x="7005007" y="3211513"/>
            <a:ext cx="4755622" cy="1282080"/>
          </a:xfrm>
          <a:prstGeom prst="rect">
            <a:avLst/>
          </a:prstGeom>
          <a:ln>
            <a:solidFill>
              <a:schemeClr val="tx1"/>
            </a:solidFill>
          </a:ln>
        </p:spPr>
      </p:pic>
    </p:spTree>
    <p:extLst>
      <p:ext uri="{BB962C8B-B14F-4D97-AF65-F5344CB8AC3E}">
        <p14:creationId xmlns:p14="http://schemas.microsoft.com/office/powerpoint/2010/main" val="341507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F952E-0492-965B-FD5B-8DA3511C74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3F1BE6-1CEB-B16F-81AE-D10E84D7D5AF}"/>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8F113C27-4885-F043-0B90-F7DD19418F82}"/>
              </a:ext>
            </a:extLst>
          </p:cNvPr>
          <p:cNvSpPr>
            <a:spLocks noGrp="1"/>
          </p:cNvSpPr>
          <p:nvPr>
            <p:ph idx="1"/>
          </p:nvPr>
        </p:nvSpPr>
        <p:spPr>
          <a:xfrm>
            <a:off x="527381" y="790207"/>
            <a:ext cx="11233248" cy="1846660"/>
          </a:xfrm>
        </p:spPr>
        <p:txBody>
          <a:bodyPr>
            <a:normAutofit/>
          </a:bodyPr>
          <a:lstStyle/>
          <a:p>
            <a:pPr>
              <a:spcBef>
                <a:spcPts val="900"/>
              </a:spcBef>
              <a:buClrTx/>
            </a:pPr>
            <a:r>
              <a:rPr lang="en-US" sz="2000" dirty="0">
                <a:solidFill>
                  <a:schemeClr val="tx1"/>
                </a:solidFill>
              </a:rPr>
              <a:t>We will now run the publishing profile “Add Linked Data Enrichment on the fly”.</a:t>
            </a:r>
          </a:p>
          <a:p>
            <a:pPr>
              <a:spcBef>
                <a:spcPts val="900"/>
              </a:spcBef>
              <a:buClrTx/>
            </a:pPr>
            <a:r>
              <a:rPr lang="en-US" sz="2000" dirty="0">
                <a:solidFill>
                  <a:schemeClr val="tx1"/>
                </a:solidFill>
              </a:rPr>
              <a:t>This profile uses the set </a:t>
            </a:r>
            <a:r>
              <a:rPr lang="en-US" sz="2000" dirty="0"/>
              <a:t>Yoel set to publish with linked data enrichment “Yoel set to publish with linked data enrichment”.  </a:t>
            </a:r>
          </a:p>
          <a:p>
            <a:pPr>
              <a:spcBef>
                <a:spcPts val="900"/>
              </a:spcBef>
              <a:buClrTx/>
            </a:pPr>
            <a:r>
              <a:rPr lang="en-US" sz="2000" dirty="0"/>
              <a:t>This is the set which has the three records we looked at here.</a:t>
            </a: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1825096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B1D52-0DAE-8F28-43CF-202567FC7D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1845B9-2410-80D1-5DD1-A269E160D2A3}"/>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45765377-734F-FFD6-FADD-218AF1C11FB0}"/>
              </a:ext>
            </a:extLst>
          </p:cNvPr>
          <p:cNvSpPr>
            <a:spLocks noGrp="1"/>
          </p:cNvSpPr>
          <p:nvPr>
            <p:ph idx="1"/>
          </p:nvPr>
        </p:nvSpPr>
        <p:spPr>
          <a:xfrm>
            <a:off x="527381" y="790207"/>
            <a:ext cx="11233248" cy="454933"/>
          </a:xfrm>
        </p:spPr>
        <p:txBody>
          <a:bodyPr>
            <a:normAutofit/>
          </a:bodyPr>
          <a:lstStyle/>
          <a:p>
            <a:pPr>
              <a:spcBef>
                <a:spcPts val="900"/>
              </a:spcBef>
              <a:buClrTx/>
            </a:pPr>
            <a:r>
              <a:rPr lang="en-US" sz="2000" dirty="0">
                <a:solidFill>
                  <a:schemeClr val="tx1"/>
                </a:solidFill>
              </a:rPr>
              <a:t>Here is the “Profile Details” tab of the publishing profile</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54A246A3-9FBB-0E83-DF56-FF94EC034987}"/>
              </a:ext>
            </a:extLst>
          </p:cNvPr>
          <p:cNvPicPr>
            <a:picLocks noChangeAspect="1"/>
          </p:cNvPicPr>
          <p:nvPr/>
        </p:nvPicPr>
        <p:blipFill>
          <a:blip r:embed="rId2"/>
          <a:stretch>
            <a:fillRect/>
          </a:stretch>
        </p:blipFill>
        <p:spPr>
          <a:xfrm>
            <a:off x="3937473" y="1558292"/>
            <a:ext cx="4317054" cy="4709513"/>
          </a:xfrm>
          <a:prstGeom prst="rect">
            <a:avLst/>
          </a:prstGeom>
          <a:ln>
            <a:solidFill>
              <a:schemeClr val="tx1"/>
            </a:solidFill>
          </a:ln>
        </p:spPr>
      </p:pic>
      <p:sp>
        <p:nvSpPr>
          <p:cNvPr id="6" name="Rectangle 5">
            <a:extLst>
              <a:ext uri="{FF2B5EF4-FFF2-40B4-BE49-F238E27FC236}">
                <a16:creationId xmlns:a16="http://schemas.microsoft.com/office/drawing/2014/main" id="{C3CCBE44-72A0-4FD6-818F-8C0CA3F7F308}"/>
              </a:ext>
            </a:extLst>
          </p:cNvPr>
          <p:cNvSpPr/>
          <p:nvPr/>
        </p:nvSpPr>
        <p:spPr>
          <a:xfrm>
            <a:off x="3988340" y="1799616"/>
            <a:ext cx="544749" cy="22373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7" name="Rectangle 6">
            <a:extLst>
              <a:ext uri="{FF2B5EF4-FFF2-40B4-BE49-F238E27FC236}">
                <a16:creationId xmlns:a16="http://schemas.microsoft.com/office/drawing/2014/main" id="{C41D1088-E32A-FC02-0228-2645C04C3F3C}"/>
              </a:ext>
            </a:extLst>
          </p:cNvPr>
          <p:cNvSpPr/>
          <p:nvPr/>
        </p:nvSpPr>
        <p:spPr>
          <a:xfrm>
            <a:off x="4630366" y="2431915"/>
            <a:ext cx="1857983" cy="23346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8" name="Rectangle 7">
            <a:extLst>
              <a:ext uri="{FF2B5EF4-FFF2-40B4-BE49-F238E27FC236}">
                <a16:creationId xmlns:a16="http://schemas.microsoft.com/office/drawing/2014/main" id="{B520E17B-6129-F82E-CD53-A6DEEE0032CE}"/>
              </a:ext>
            </a:extLst>
          </p:cNvPr>
          <p:cNvSpPr/>
          <p:nvPr/>
        </p:nvSpPr>
        <p:spPr>
          <a:xfrm>
            <a:off x="4805463" y="4027250"/>
            <a:ext cx="1857983" cy="23346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9" name="TextBox 8">
            <a:extLst>
              <a:ext uri="{FF2B5EF4-FFF2-40B4-BE49-F238E27FC236}">
                <a16:creationId xmlns:a16="http://schemas.microsoft.com/office/drawing/2014/main" id="{FB590226-0706-9F22-E673-3A2823F39EF2}"/>
              </a:ext>
            </a:extLst>
          </p:cNvPr>
          <p:cNvSpPr txBox="1"/>
          <p:nvPr/>
        </p:nvSpPr>
        <p:spPr>
          <a:xfrm>
            <a:off x="1274323" y="4027249"/>
            <a:ext cx="2459983" cy="739303"/>
          </a:xfrm>
          <a:prstGeom prst="rect">
            <a:avLst/>
          </a:prstGeom>
          <a:solidFill>
            <a:schemeClr val="accent3"/>
          </a:solidFill>
          <a:ln>
            <a:solidFill>
              <a:schemeClr val="accent2"/>
            </a:solidFill>
          </a:ln>
        </p:spPr>
        <p:txBody>
          <a:bodyPr wrap="square" rtlCol="0">
            <a:noAutofit/>
          </a:bodyPr>
          <a:lstStyle/>
          <a:p>
            <a:pPr algn="l"/>
            <a:r>
              <a:rPr lang="en-US" sz="1400" dirty="0"/>
              <a:t>When the publishing completes, we will take the file from the FTP server</a:t>
            </a:r>
          </a:p>
        </p:txBody>
      </p:sp>
      <p:cxnSp>
        <p:nvCxnSpPr>
          <p:cNvPr id="10" name="Straight Arrow Connector 9">
            <a:extLst>
              <a:ext uri="{FF2B5EF4-FFF2-40B4-BE49-F238E27FC236}">
                <a16:creationId xmlns:a16="http://schemas.microsoft.com/office/drawing/2014/main" id="{71A92FDF-45BC-7492-BD63-91DA5309A293}"/>
              </a:ext>
            </a:extLst>
          </p:cNvPr>
          <p:cNvCxnSpPr>
            <a:cxnSpLocks/>
          </p:cNvCxnSpPr>
          <p:nvPr/>
        </p:nvCxnSpPr>
        <p:spPr>
          <a:xfrm>
            <a:off x="3734306" y="4766552"/>
            <a:ext cx="1322961" cy="7312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3EBCD8-4256-CACB-E7DE-62D1E0C5721C}"/>
              </a:ext>
            </a:extLst>
          </p:cNvPr>
          <p:cNvSpPr txBox="1"/>
          <p:nvPr/>
        </p:nvSpPr>
        <p:spPr>
          <a:xfrm>
            <a:off x="8254527" y="4027249"/>
            <a:ext cx="2459983" cy="739303"/>
          </a:xfrm>
          <a:prstGeom prst="rect">
            <a:avLst/>
          </a:prstGeom>
          <a:solidFill>
            <a:schemeClr val="accent3"/>
          </a:solidFill>
          <a:ln>
            <a:solidFill>
              <a:schemeClr val="accent2"/>
            </a:solidFill>
          </a:ln>
        </p:spPr>
        <p:txBody>
          <a:bodyPr wrap="square" rtlCol="0">
            <a:noAutofit/>
          </a:bodyPr>
          <a:lstStyle/>
          <a:p>
            <a:pPr algn="l"/>
            <a:r>
              <a:rPr lang="en-US" sz="1400" dirty="0"/>
              <a:t>We are publishing to MARC21 Bibliographic format</a:t>
            </a:r>
          </a:p>
        </p:txBody>
      </p:sp>
      <p:cxnSp>
        <p:nvCxnSpPr>
          <p:cNvPr id="11" name="Straight Arrow Connector 10">
            <a:extLst>
              <a:ext uri="{FF2B5EF4-FFF2-40B4-BE49-F238E27FC236}">
                <a16:creationId xmlns:a16="http://schemas.microsoft.com/office/drawing/2014/main" id="{44FC7CC9-3331-E6B3-C522-A99BBD681D81}"/>
              </a:ext>
            </a:extLst>
          </p:cNvPr>
          <p:cNvCxnSpPr>
            <a:cxnSpLocks/>
          </p:cNvCxnSpPr>
          <p:nvPr/>
        </p:nvCxnSpPr>
        <p:spPr>
          <a:xfrm flipH="1">
            <a:off x="5921914" y="4748961"/>
            <a:ext cx="2332613" cy="3307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786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E662-0029-36D3-A986-C45E4620580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DE55265-800B-E88F-7EEC-9B887CF9A0A4}"/>
              </a:ext>
            </a:extLst>
          </p:cNvPr>
          <p:cNvPicPr>
            <a:picLocks noChangeAspect="1"/>
          </p:cNvPicPr>
          <p:nvPr/>
        </p:nvPicPr>
        <p:blipFill>
          <a:blip r:embed="rId2"/>
          <a:stretch>
            <a:fillRect/>
          </a:stretch>
        </p:blipFill>
        <p:spPr>
          <a:xfrm>
            <a:off x="4260714" y="1358633"/>
            <a:ext cx="2611132" cy="4709160"/>
          </a:xfrm>
          <a:prstGeom prst="rect">
            <a:avLst/>
          </a:prstGeom>
          <a:ln>
            <a:solidFill>
              <a:schemeClr val="tx1"/>
            </a:solidFill>
          </a:ln>
        </p:spPr>
      </p:pic>
      <p:sp>
        <p:nvSpPr>
          <p:cNvPr id="3" name="Title 2">
            <a:extLst>
              <a:ext uri="{FF2B5EF4-FFF2-40B4-BE49-F238E27FC236}">
                <a16:creationId xmlns:a16="http://schemas.microsoft.com/office/drawing/2014/main" id="{87D3AC28-011A-7BEB-9E59-80242B28C582}"/>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E68403AE-8703-D0BF-A3B3-30F1FABA6448}"/>
              </a:ext>
            </a:extLst>
          </p:cNvPr>
          <p:cNvSpPr>
            <a:spLocks noGrp="1"/>
          </p:cNvSpPr>
          <p:nvPr>
            <p:ph idx="1"/>
          </p:nvPr>
        </p:nvSpPr>
        <p:spPr>
          <a:xfrm>
            <a:off x="527381" y="790207"/>
            <a:ext cx="11233248" cy="454933"/>
          </a:xfrm>
        </p:spPr>
        <p:txBody>
          <a:bodyPr>
            <a:normAutofit/>
          </a:bodyPr>
          <a:lstStyle/>
          <a:p>
            <a:pPr>
              <a:spcBef>
                <a:spcPts val="900"/>
              </a:spcBef>
              <a:buClrTx/>
            </a:pPr>
            <a:r>
              <a:rPr lang="en-US" sz="2000" dirty="0">
                <a:solidFill>
                  <a:schemeClr val="tx1"/>
                </a:solidFill>
              </a:rPr>
              <a:t>Here is the “Data Enrichment” tab of the publishing profile</a:t>
            </a:r>
          </a:p>
          <a:p>
            <a:pPr>
              <a:spcBef>
                <a:spcPts val="900"/>
              </a:spcBef>
              <a:buClrTx/>
            </a:pPr>
            <a:endParaRPr lang="en-US" sz="2000" dirty="0">
              <a:solidFill>
                <a:schemeClr val="tx1"/>
              </a:solidFill>
            </a:endParaRPr>
          </a:p>
        </p:txBody>
      </p:sp>
      <p:sp>
        <p:nvSpPr>
          <p:cNvPr id="6" name="Rectangle 5">
            <a:extLst>
              <a:ext uri="{FF2B5EF4-FFF2-40B4-BE49-F238E27FC236}">
                <a16:creationId xmlns:a16="http://schemas.microsoft.com/office/drawing/2014/main" id="{6AF99A50-1874-D131-57D5-19F1006213AD}"/>
              </a:ext>
            </a:extLst>
          </p:cNvPr>
          <p:cNvSpPr/>
          <p:nvPr/>
        </p:nvSpPr>
        <p:spPr>
          <a:xfrm>
            <a:off x="4873557" y="1590470"/>
            <a:ext cx="661481" cy="233464"/>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7" name="Rectangle 6">
            <a:extLst>
              <a:ext uri="{FF2B5EF4-FFF2-40B4-BE49-F238E27FC236}">
                <a16:creationId xmlns:a16="http://schemas.microsoft.com/office/drawing/2014/main" id="{D4A2984A-EF5E-C99B-61EE-0FFCD53C5B54}"/>
              </a:ext>
            </a:extLst>
          </p:cNvPr>
          <p:cNvSpPr/>
          <p:nvPr/>
        </p:nvSpPr>
        <p:spPr>
          <a:xfrm>
            <a:off x="4698460" y="2220171"/>
            <a:ext cx="1040859" cy="23346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0" name="TextBox 9">
            <a:extLst>
              <a:ext uri="{FF2B5EF4-FFF2-40B4-BE49-F238E27FC236}">
                <a16:creationId xmlns:a16="http://schemas.microsoft.com/office/drawing/2014/main" id="{63729987-FC71-CCDC-6A89-C788D0FEDC79}"/>
              </a:ext>
            </a:extLst>
          </p:cNvPr>
          <p:cNvSpPr txBox="1"/>
          <p:nvPr/>
        </p:nvSpPr>
        <p:spPr>
          <a:xfrm>
            <a:off x="7159557" y="1590470"/>
            <a:ext cx="2198452" cy="530160"/>
          </a:xfrm>
          <a:prstGeom prst="rect">
            <a:avLst/>
          </a:prstGeom>
          <a:solidFill>
            <a:schemeClr val="accent3"/>
          </a:solidFill>
          <a:ln>
            <a:solidFill>
              <a:schemeClr val="accent2"/>
            </a:solidFill>
          </a:ln>
        </p:spPr>
        <p:txBody>
          <a:bodyPr wrap="square" rtlCol="0">
            <a:noAutofit/>
          </a:bodyPr>
          <a:lstStyle/>
          <a:p>
            <a:pPr algn="l"/>
            <a:r>
              <a:rPr lang="en-US" sz="1400" dirty="0"/>
              <a:t>We have chosen “Linked Data Enrichment”</a:t>
            </a:r>
          </a:p>
        </p:txBody>
      </p:sp>
      <p:cxnSp>
        <p:nvCxnSpPr>
          <p:cNvPr id="12" name="Straight Arrow Connector 11">
            <a:extLst>
              <a:ext uri="{FF2B5EF4-FFF2-40B4-BE49-F238E27FC236}">
                <a16:creationId xmlns:a16="http://schemas.microsoft.com/office/drawing/2014/main" id="{E12A0F20-D951-54A2-F7EF-3F073BD5CB88}"/>
              </a:ext>
            </a:extLst>
          </p:cNvPr>
          <p:cNvCxnSpPr>
            <a:cxnSpLocks/>
          </p:cNvCxnSpPr>
          <p:nvPr/>
        </p:nvCxnSpPr>
        <p:spPr>
          <a:xfrm flipH="1">
            <a:off x="5885234" y="1823934"/>
            <a:ext cx="1274323" cy="3962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60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CEA27-34A9-922D-0182-7A52D7B22B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031B52-5DBB-EA57-8F42-D038F686A520}"/>
              </a:ext>
            </a:extLst>
          </p:cNvPr>
          <p:cNvPicPr>
            <a:picLocks noChangeAspect="1"/>
          </p:cNvPicPr>
          <p:nvPr/>
        </p:nvPicPr>
        <p:blipFill>
          <a:blip r:embed="rId2"/>
          <a:stretch>
            <a:fillRect/>
          </a:stretch>
        </p:blipFill>
        <p:spPr>
          <a:xfrm>
            <a:off x="0" y="2481752"/>
            <a:ext cx="12192000" cy="1894496"/>
          </a:xfrm>
          <a:prstGeom prst="rect">
            <a:avLst/>
          </a:prstGeom>
          <a:ln>
            <a:solidFill>
              <a:schemeClr val="tx1"/>
            </a:solidFill>
          </a:ln>
        </p:spPr>
      </p:pic>
      <p:sp>
        <p:nvSpPr>
          <p:cNvPr id="3" name="Title 2">
            <a:extLst>
              <a:ext uri="{FF2B5EF4-FFF2-40B4-BE49-F238E27FC236}">
                <a16:creationId xmlns:a16="http://schemas.microsoft.com/office/drawing/2014/main" id="{CC5F6797-FC61-2642-7649-B8B3417C641E}"/>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7A7566D6-0A5F-1183-F297-87A8A925E415}"/>
              </a:ext>
            </a:extLst>
          </p:cNvPr>
          <p:cNvSpPr>
            <a:spLocks noGrp="1"/>
          </p:cNvSpPr>
          <p:nvPr>
            <p:ph idx="1"/>
          </p:nvPr>
        </p:nvSpPr>
        <p:spPr>
          <a:xfrm>
            <a:off x="527381" y="790207"/>
            <a:ext cx="11233248" cy="454933"/>
          </a:xfrm>
        </p:spPr>
        <p:txBody>
          <a:bodyPr>
            <a:normAutofit/>
          </a:bodyPr>
          <a:lstStyle/>
          <a:p>
            <a:pPr>
              <a:spcBef>
                <a:spcPts val="900"/>
              </a:spcBef>
              <a:buClrTx/>
            </a:pPr>
            <a:r>
              <a:rPr lang="en-US" sz="2000" dirty="0">
                <a:solidFill>
                  <a:schemeClr val="tx1"/>
                </a:solidFill>
              </a:rPr>
              <a:t>The publishing profile has successfully completed on the three records in the set</a:t>
            </a:r>
          </a:p>
          <a:p>
            <a:pPr>
              <a:spcBef>
                <a:spcPts val="900"/>
              </a:spcBef>
              <a:buClrTx/>
            </a:pPr>
            <a:endParaRPr lang="en-US" sz="2000" dirty="0">
              <a:solidFill>
                <a:schemeClr val="tx1"/>
              </a:solidFill>
            </a:endParaRPr>
          </a:p>
        </p:txBody>
      </p:sp>
      <p:sp>
        <p:nvSpPr>
          <p:cNvPr id="6" name="Rectangle 5">
            <a:extLst>
              <a:ext uri="{FF2B5EF4-FFF2-40B4-BE49-F238E27FC236}">
                <a16:creationId xmlns:a16="http://schemas.microsoft.com/office/drawing/2014/main" id="{2AC88743-8406-F449-9BBF-8611309576FD}"/>
              </a:ext>
            </a:extLst>
          </p:cNvPr>
          <p:cNvSpPr/>
          <p:nvPr/>
        </p:nvSpPr>
        <p:spPr>
          <a:xfrm>
            <a:off x="2558374" y="2894103"/>
            <a:ext cx="486384" cy="24793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7" name="Rectangle 6">
            <a:extLst>
              <a:ext uri="{FF2B5EF4-FFF2-40B4-BE49-F238E27FC236}">
                <a16:creationId xmlns:a16="http://schemas.microsoft.com/office/drawing/2014/main" id="{1FC83C74-C8FD-E2F3-F525-CA7B59086D1C}"/>
              </a:ext>
            </a:extLst>
          </p:cNvPr>
          <p:cNvSpPr/>
          <p:nvPr/>
        </p:nvSpPr>
        <p:spPr>
          <a:xfrm>
            <a:off x="1896894" y="4113601"/>
            <a:ext cx="2529191" cy="23346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8" name="Rectangle 7">
            <a:extLst>
              <a:ext uri="{FF2B5EF4-FFF2-40B4-BE49-F238E27FC236}">
                <a16:creationId xmlns:a16="http://schemas.microsoft.com/office/drawing/2014/main" id="{6436CC19-91E8-F3B9-C55F-DC61A79C1ABC}"/>
              </a:ext>
            </a:extLst>
          </p:cNvPr>
          <p:cNvSpPr/>
          <p:nvPr/>
        </p:nvSpPr>
        <p:spPr>
          <a:xfrm>
            <a:off x="8346332" y="4113600"/>
            <a:ext cx="1342416" cy="23346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1" name="Rectangle 10">
            <a:extLst>
              <a:ext uri="{FF2B5EF4-FFF2-40B4-BE49-F238E27FC236}">
                <a16:creationId xmlns:a16="http://schemas.microsoft.com/office/drawing/2014/main" id="{686ED2D5-2F58-9F5F-4FAF-B87454F55445}"/>
              </a:ext>
            </a:extLst>
          </p:cNvPr>
          <p:cNvSpPr/>
          <p:nvPr/>
        </p:nvSpPr>
        <p:spPr>
          <a:xfrm>
            <a:off x="9815208" y="4110352"/>
            <a:ext cx="405319" cy="23346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337167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DE4C9-F14C-561F-C47C-2CFD139A01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00234F-83C6-AC70-3AEF-37FB0AB902ED}"/>
              </a:ext>
            </a:extLst>
          </p:cNvPr>
          <p:cNvPicPr>
            <a:picLocks noChangeAspect="1"/>
          </p:cNvPicPr>
          <p:nvPr/>
        </p:nvPicPr>
        <p:blipFill>
          <a:blip r:embed="rId2"/>
          <a:stretch>
            <a:fillRect/>
          </a:stretch>
        </p:blipFill>
        <p:spPr>
          <a:xfrm>
            <a:off x="1756757" y="1303768"/>
            <a:ext cx="8678486" cy="2924583"/>
          </a:xfrm>
          <a:prstGeom prst="rect">
            <a:avLst/>
          </a:prstGeom>
          <a:noFill/>
          <a:ln>
            <a:solidFill>
              <a:schemeClr val="tx1"/>
            </a:solidFill>
          </a:ln>
        </p:spPr>
      </p:pic>
      <p:sp>
        <p:nvSpPr>
          <p:cNvPr id="3" name="Title 2">
            <a:extLst>
              <a:ext uri="{FF2B5EF4-FFF2-40B4-BE49-F238E27FC236}">
                <a16:creationId xmlns:a16="http://schemas.microsoft.com/office/drawing/2014/main" id="{ADC1BD00-D01A-79B9-7E53-E8C3AC86E719}"/>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E602D65A-4ECD-1058-0BFB-8ACF02D04267}"/>
              </a:ext>
            </a:extLst>
          </p:cNvPr>
          <p:cNvSpPr>
            <a:spLocks noGrp="1"/>
          </p:cNvSpPr>
          <p:nvPr>
            <p:ph idx="1"/>
          </p:nvPr>
        </p:nvSpPr>
        <p:spPr>
          <a:xfrm>
            <a:off x="527381" y="790207"/>
            <a:ext cx="11233248" cy="454933"/>
          </a:xfrm>
        </p:spPr>
        <p:txBody>
          <a:bodyPr>
            <a:normAutofit/>
          </a:bodyPr>
          <a:lstStyle/>
          <a:p>
            <a:pPr>
              <a:spcBef>
                <a:spcPts val="900"/>
              </a:spcBef>
              <a:buClrTx/>
            </a:pPr>
            <a:r>
              <a:rPr lang="en-US" sz="2000" dirty="0">
                <a:solidFill>
                  <a:schemeClr val="tx1"/>
                </a:solidFill>
              </a:rPr>
              <a:t>The output of the publishing profile has successfully arrived to the FTP server</a:t>
            </a:r>
          </a:p>
          <a:p>
            <a:pPr>
              <a:spcBef>
                <a:spcPts val="900"/>
              </a:spcBef>
              <a:buClrTx/>
            </a:pPr>
            <a:endParaRPr lang="en-US" sz="2000" dirty="0">
              <a:solidFill>
                <a:schemeClr val="tx1"/>
              </a:solidFill>
            </a:endParaRPr>
          </a:p>
        </p:txBody>
      </p:sp>
      <p:sp>
        <p:nvSpPr>
          <p:cNvPr id="7" name="Rectangle 6">
            <a:extLst>
              <a:ext uri="{FF2B5EF4-FFF2-40B4-BE49-F238E27FC236}">
                <a16:creationId xmlns:a16="http://schemas.microsoft.com/office/drawing/2014/main" id="{A2542BC0-521B-10FF-D63E-91CE55E1232D}"/>
              </a:ext>
            </a:extLst>
          </p:cNvPr>
          <p:cNvSpPr/>
          <p:nvPr/>
        </p:nvSpPr>
        <p:spPr>
          <a:xfrm>
            <a:off x="1904239" y="3708568"/>
            <a:ext cx="4828031" cy="40791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0" name="TextBox 9">
            <a:extLst>
              <a:ext uri="{FF2B5EF4-FFF2-40B4-BE49-F238E27FC236}">
                <a16:creationId xmlns:a16="http://schemas.microsoft.com/office/drawing/2014/main" id="{ECF7028D-D086-1CCD-789D-92D543972BB9}"/>
              </a:ext>
            </a:extLst>
          </p:cNvPr>
          <p:cNvSpPr txBox="1"/>
          <p:nvPr/>
        </p:nvSpPr>
        <p:spPr>
          <a:xfrm>
            <a:off x="6128422" y="2353607"/>
            <a:ext cx="2198452" cy="530160"/>
          </a:xfrm>
          <a:prstGeom prst="rect">
            <a:avLst/>
          </a:prstGeom>
          <a:solidFill>
            <a:schemeClr val="accent3"/>
          </a:solidFill>
          <a:ln>
            <a:solidFill>
              <a:schemeClr val="tx1"/>
            </a:solidFill>
          </a:ln>
        </p:spPr>
        <p:txBody>
          <a:bodyPr wrap="square" rtlCol="0">
            <a:noAutofit/>
          </a:bodyPr>
          <a:lstStyle/>
          <a:p>
            <a:pPr algn="l"/>
            <a:r>
              <a:rPr lang="en-US" sz="1400" dirty="0"/>
              <a:t>We will move this to the PC and investigate </a:t>
            </a:r>
          </a:p>
        </p:txBody>
      </p:sp>
      <p:cxnSp>
        <p:nvCxnSpPr>
          <p:cNvPr id="12" name="Straight Arrow Connector 11">
            <a:extLst>
              <a:ext uri="{FF2B5EF4-FFF2-40B4-BE49-F238E27FC236}">
                <a16:creationId xmlns:a16="http://schemas.microsoft.com/office/drawing/2014/main" id="{28D6E59F-2478-C2D4-0354-3270BE19259A}"/>
              </a:ext>
            </a:extLst>
          </p:cNvPr>
          <p:cNvCxnSpPr>
            <a:cxnSpLocks/>
          </p:cNvCxnSpPr>
          <p:nvPr/>
        </p:nvCxnSpPr>
        <p:spPr>
          <a:xfrm flipH="1">
            <a:off x="4464996" y="2587071"/>
            <a:ext cx="1663426" cy="10445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A6CD7EF9-5ED8-5B34-3ED2-CBE1CF20178D}"/>
              </a:ext>
            </a:extLst>
          </p:cNvPr>
          <p:cNvSpPr txBox="1">
            <a:spLocks/>
          </p:cNvSpPr>
          <p:nvPr/>
        </p:nvSpPr>
        <p:spPr>
          <a:xfrm>
            <a:off x="527381" y="4486354"/>
            <a:ext cx="11233248" cy="454933"/>
          </a:xfrm>
          <a:prstGeom prst="rect">
            <a:avLst/>
          </a:prstGeom>
        </p:spPr>
        <p:txBody>
          <a:bodyPr>
            <a:normAutofit/>
          </a:bodyPr>
          <a:lstStyle>
            <a:lvl1pPr marL="180000" indent="-180000" algn="l" defTabSz="914400" rtl="0" eaLnBrk="1" latinLnBrk="0" hangingPunct="1">
              <a:lnSpc>
                <a:spcPct val="100000"/>
              </a:lnSpc>
              <a:spcBef>
                <a:spcPts val="800"/>
              </a:spcBef>
              <a:spcAft>
                <a:spcPts val="0"/>
              </a:spcAft>
              <a:buClr>
                <a:schemeClr val="accent1"/>
              </a:buClr>
              <a:buFont typeface="Arial" panose="020B0604020202020204" pitchFamily="34" charset="0"/>
              <a:buChar char="•"/>
              <a:defRPr sz="3200" kern="1200">
                <a:solidFill>
                  <a:schemeClr val="tx1">
                    <a:lumMod val="85000"/>
                    <a:lumOff val="15000"/>
                  </a:schemeClr>
                </a:solidFill>
                <a:latin typeface="+mn-lt"/>
                <a:ea typeface="+mn-ea"/>
                <a:cs typeface="+mn-cs"/>
              </a:defRPr>
            </a:lvl1pPr>
            <a:lvl2pPr marL="360000" indent="-180000" algn="l" defTabSz="914400" rtl="0" eaLnBrk="1" latinLnBrk="0" hangingPunct="1">
              <a:lnSpc>
                <a:spcPct val="100000"/>
              </a:lnSpc>
              <a:spcBef>
                <a:spcPts val="800"/>
              </a:spcBef>
              <a:spcAft>
                <a:spcPts val="0"/>
              </a:spcAft>
              <a:buClr>
                <a:schemeClr val="accent6"/>
              </a:buClr>
              <a:buFont typeface="Arial" panose="020B0604020202020204" pitchFamily="34" charset="0"/>
              <a:buChar char="­"/>
              <a:defRPr sz="2667" kern="1200" baseline="0">
                <a:solidFill>
                  <a:schemeClr val="tx1">
                    <a:lumMod val="85000"/>
                    <a:lumOff val="15000"/>
                  </a:schemeClr>
                </a:solidFill>
                <a:latin typeface="+mn-lt"/>
                <a:ea typeface="+mn-ea"/>
                <a:cs typeface="+mn-cs"/>
              </a:defRPr>
            </a:lvl2pPr>
            <a:lvl3pPr marL="540000" indent="-180000" algn="l" defTabSz="914400" rtl="0" eaLnBrk="1" latinLnBrk="0" hangingPunct="1">
              <a:lnSpc>
                <a:spcPct val="100000"/>
              </a:lnSpc>
              <a:spcBef>
                <a:spcPts val="0"/>
              </a:spcBef>
              <a:spcAft>
                <a:spcPts val="0"/>
              </a:spcAft>
              <a:buFont typeface="Wingdings" panose="05000000000000000000" pitchFamily="2" charset="2"/>
              <a:buChar char="§"/>
              <a:defRPr sz="24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0"/>
              </a:spcAft>
              <a:buClr>
                <a:schemeClr val="tx1"/>
              </a:buClr>
              <a:buFont typeface="Courier New" panose="02070309020205020404" pitchFamily="49" charset="0"/>
              <a:buChar char="o"/>
              <a:defRPr sz="2133"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900"/>
              </a:spcBef>
              <a:buClrTx/>
            </a:pPr>
            <a:r>
              <a:rPr lang="en-US" sz="2000" dirty="0">
                <a:solidFill>
                  <a:schemeClr val="tx1"/>
                </a:solidFill>
              </a:rPr>
              <a:t>On the PC we have given the file a “.</a:t>
            </a:r>
            <a:r>
              <a:rPr lang="en-US" sz="2000" dirty="0" err="1">
                <a:solidFill>
                  <a:schemeClr val="tx1"/>
                </a:solidFill>
              </a:rPr>
              <a:t>mrc</a:t>
            </a:r>
            <a:r>
              <a:rPr lang="en-US" sz="2000" dirty="0">
                <a:solidFill>
                  <a:schemeClr val="tx1"/>
                </a:solidFill>
              </a:rPr>
              <a:t>” suffix and will view with </a:t>
            </a:r>
            <a:r>
              <a:rPr lang="en-US" sz="2000" dirty="0" err="1">
                <a:solidFill>
                  <a:schemeClr val="tx1"/>
                </a:solidFill>
              </a:rPr>
              <a:t>MarcEditor</a:t>
            </a:r>
            <a:r>
              <a:rPr lang="en-US" sz="2000" dirty="0">
                <a:solidFill>
                  <a:schemeClr val="tx1"/>
                </a:solidFill>
              </a:rPr>
              <a:t>. </a:t>
            </a:r>
          </a:p>
          <a:p>
            <a:pPr>
              <a:spcBef>
                <a:spcPts val="900"/>
              </a:spcBef>
              <a:buClrTx/>
            </a:pPr>
            <a:endParaRPr lang="en-US" sz="2000" dirty="0">
              <a:solidFill>
                <a:schemeClr val="tx1"/>
              </a:solidFill>
            </a:endParaRPr>
          </a:p>
        </p:txBody>
      </p:sp>
      <p:pic>
        <p:nvPicPr>
          <p:cNvPr id="11" name="Picture 10">
            <a:extLst>
              <a:ext uri="{FF2B5EF4-FFF2-40B4-BE49-F238E27FC236}">
                <a16:creationId xmlns:a16="http://schemas.microsoft.com/office/drawing/2014/main" id="{BE27AB89-85F8-8A75-5E9E-1A297324B57B}"/>
              </a:ext>
            </a:extLst>
          </p:cNvPr>
          <p:cNvPicPr>
            <a:picLocks noChangeAspect="1"/>
          </p:cNvPicPr>
          <p:nvPr/>
        </p:nvPicPr>
        <p:blipFill>
          <a:blip r:embed="rId3"/>
          <a:stretch>
            <a:fillRect/>
          </a:stretch>
        </p:blipFill>
        <p:spPr>
          <a:xfrm>
            <a:off x="2395037" y="5042454"/>
            <a:ext cx="7173326" cy="1162212"/>
          </a:xfrm>
          <a:prstGeom prst="rect">
            <a:avLst/>
          </a:prstGeom>
          <a:ln>
            <a:solidFill>
              <a:schemeClr val="tx1"/>
            </a:solidFill>
          </a:ln>
        </p:spPr>
      </p:pic>
    </p:spTree>
    <p:extLst>
      <p:ext uri="{BB962C8B-B14F-4D97-AF65-F5344CB8AC3E}">
        <p14:creationId xmlns:p14="http://schemas.microsoft.com/office/powerpoint/2010/main" val="3126586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57DBC-C09C-7723-1737-2C85E1EC4B2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1AE2848-79FA-4BA4-235F-C050D4983D65}"/>
              </a:ext>
            </a:extLst>
          </p:cNvPr>
          <p:cNvSpPr>
            <a:spLocks noGrp="1"/>
          </p:cNvSpPr>
          <p:nvPr>
            <p:ph type="body" sz="quarter" idx="16"/>
          </p:nvPr>
        </p:nvSpPr>
        <p:spPr/>
        <p:txBody>
          <a:bodyPr/>
          <a:lstStyle/>
          <a:p>
            <a:r>
              <a:rPr lang="en-US" sz="3600" dirty="0"/>
              <a:t>Introduction</a:t>
            </a:r>
            <a:endParaRPr lang="en-NL" sz="3600" dirty="0"/>
          </a:p>
        </p:txBody>
      </p:sp>
      <p:pic>
        <p:nvPicPr>
          <p:cNvPr id="17" name="Graphic 16">
            <a:extLst>
              <a:ext uri="{FF2B5EF4-FFF2-40B4-BE49-F238E27FC236}">
                <a16:creationId xmlns:a16="http://schemas.microsoft.com/office/drawing/2014/main" id="{ED42B996-4E3E-EA73-612A-BF80DE9889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2436352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142EC-EECB-5289-49C6-9C6828D457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262090-AE39-FE3D-95DF-D2454FA1DC97}"/>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32A85196-D38E-5F87-6B32-2CC21659A06F}"/>
              </a:ext>
            </a:extLst>
          </p:cNvPr>
          <p:cNvSpPr>
            <a:spLocks noGrp="1"/>
          </p:cNvSpPr>
          <p:nvPr>
            <p:ph idx="1"/>
          </p:nvPr>
        </p:nvSpPr>
        <p:spPr>
          <a:xfrm>
            <a:off x="527381" y="1412778"/>
            <a:ext cx="11233248" cy="1364712"/>
          </a:xfrm>
        </p:spPr>
        <p:txBody>
          <a:bodyPr>
            <a:normAutofit lnSpcReduction="10000"/>
          </a:bodyPr>
          <a:lstStyle/>
          <a:p>
            <a:pPr>
              <a:spcBef>
                <a:spcPts val="900"/>
              </a:spcBef>
              <a:buClrTx/>
            </a:pPr>
            <a:r>
              <a:rPr lang="en-US" sz="2000" dirty="0">
                <a:solidFill>
                  <a:schemeClr val="tx1"/>
                </a:solidFill>
              </a:rPr>
              <a:t>For title Treasured Polish songs : with English translations (MMS ID 99603910800121) we have these fields (among others) in the output.</a:t>
            </a:r>
          </a:p>
          <a:p>
            <a:pPr>
              <a:spcBef>
                <a:spcPts val="900"/>
              </a:spcBef>
              <a:buClrTx/>
            </a:pPr>
            <a:r>
              <a:rPr lang="en-US" sz="2000" dirty="0">
                <a:solidFill>
                  <a:schemeClr val="tx1"/>
                </a:solidFill>
              </a:rPr>
              <a:t>The yellow (LOC) and turquoise (VIAF) and pink (GND) and grey (EUROVOC) subfields were added via the Linked Data Enrichment</a:t>
            </a: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
        <p:nvSpPr>
          <p:cNvPr id="2" name="TextBox 1">
            <a:extLst>
              <a:ext uri="{FF2B5EF4-FFF2-40B4-BE49-F238E27FC236}">
                <a16:creationId xmlns:a16="http://schemas.microsoft.com/office/drawing/2014/main" id="{E26529CA-E174-8B1E-E43D-3E5B27CE9700}"/>
              </a:ext>
            </a:extLst>
          </p:cNvPr>
          <p:cNvSpPr txBox="1"/>
          <p:nvPr/>
        </p:nvSpPr>
        <p:spPr>
          <a:xfrm>
            <a:off x="100965" y="2921168"/>
            <a:ext cx="11990069" cy="2862322"/>
          </a:xfrm>
          <a:prstGeom prst="rect">
            <a:avLst/>
          </a:prstGeom>
          <a:noFill/>
          <a:ln>
            <a:solidFill>
              <a:schemeClr val="tx1"/>
            </a:solidFill>
          </a:ln>
        </p:spPr>
        <p:txBody>
          <a:bodyPr wrap="square" rtlCol="0">
            <a:spAutoFit/>
          </a:bodyPr>
          <a:lstStyle/>
          <a:p>
            <a:r>
              <a:rPr lang="en-US" sz="1200" dirty="0"/>
              <a:t>=600  \0$aJadwiga,$cQueen of Poland,$</a:t>
            </a:r>
            <a:r>
              <a:rPr lang="en-US" sz="1200" dirty="0" err="1"/>
              <a:t>dapproximately</a:t>
            </a:r>
            <a:r>
              <a:rPr lang="en-US" sz="1200" dirty="0"/>
              <a:t> 1374-1399</a:t>
            </a:r>
            <a:r>
              <a:rPr lang="en-US" sz="1200" dirty="0">
                <a:highlight>
                  <a:srgbClr val="FFFF00"/>
                </a:highlight>
              </a:rPr>
              <a:t>$0http://id.loc.gov/authorities/names/n84211694</a:t>
            </a:r>
            <a:r>
              <a:rPr lang="en-US" sz="1200" dirty="0">
                <a:highlight>
                  <a:srgbClr val="00FFFF"/>
                </a:highlight>
              </a:rPr>
              <a:t>$1http://viaf.org/</a:t>
            </a:r>
            <a:r>
              <a:rPr lang="en-US" sz="1200" dirty="0" err="1">
                <a:highlight>
                  <a:srgbClr val="00FFFF"/>
                </a:highlight>
              </a:rPr>
              <a:t>viaf</a:t>
            </a:r>
            <a:r>
              <a:rPr lang="en-US" sz="1200" dirty="0">
                <a:highlight>
                  <a:srgbClr val="00FFFF"/>
                </a:highlight>
              </a:rPr>
              <a:t>/268484049</a:t>
            </a:r>
          </a:p>
          <a:p>
            <a:r>
              <a:rPr lang="en-US" sz="1200" dirty="0"/>
              <a:t>=650  \0$aFolk songs, Polish$zPoland.</a:t>
            </a:r>
            <a:r>
              <a:rPr lang="en-US" sz="1200" dirty="0">
                <a:highlight>
                  <a:srgbClr val="FFFF00"/>
                </a:highlight>
              </a:rPr>
              <a:t>$0http://id.loc.gov/authorities/subjects/sh2008120844</a:t>
            </a:r>
          </a:p>
          <a:p>
            <a:r>
              <a:rPr lang="en-US" sz="1200" dirty="0"/>
              <a:t>=650  \0$aFolk music$zPoland.</a:t>
            </a:r>
            <a:r>
              <a:rPr lang="en-US" sz="1200" dirty="0">
                <a:highlight>
                  <a:srgbClr val="FFFF00"/>
                </a:highlight>
              </a:rPr>
              <a:t>$0http://id.loc.gov/authorities/subjects/sh2008120804</a:t>
            </a:r>
          </a:p>
          <a:p>
            <a:r>
              <a:rPr lang="en-US" sz="1200" dirty="0"/>
              <a:t>=650  \0$aSongs, Polish</a:t>
            </a:r>
            <a:r>
              <a:rPr lang="en-US" sz="1200" dirty="0">
                <a:highlight>
                  <a:srgbClr val="FFFF00"/>
                </a:highlight>
              </a:rPr>
              <a:t>$0http://id.loc.gov/authorities/subjects/sh88006840</a:t>
            </a:r>
          </a:p>
          <a:p>
            <a:r>
              <a:rPr lang="en-US" sz="1200" dirty="0"/>
              <a:t>=650  \7$aLyrik.$2gnd</a:t>
            </a:r>
            <a:r>
              <a:rPr lang="en-US" sz="1200" dirty="0">
                <a:highlight>
                  <a:srgbClr val="FF00FF"/>
                </a:highlight>
              </a:rPr>
              <a:t>$0https://d-nb.info/040367746</a:t>
            </a:r>
          </a:p>
          <a:p>
            <a:r>
              <a:rPr lang="en-US" sz="1200" dirty="0"/>
              <a:t>=651  \7$aKrakau.$2gnd</a:t>
            </a:r>
            <a:r>
              <a:rPr lang="en-US" sz="1200" dirty="0">
                <a:highlight>
                  <a:srgbClr val="FF00FF"/>
                </a:highlight>
              </a:rPr>
              <a:t>$0https://d-nb.info/040737608</a:t>
            </a:r>
          </a:p>
          <a:p>
            <a:r>
              <a:rPr lang="en-US" sz="1200" dirty="0"/>
              <a:t>=650  \7$aliteratura.$9pol$2eurovoc</a:t>
            </a:r>
            <a:r>
              <a:rPr lang="en-US" sz="1200" dirty="0">
                <a:highlight>
                  <a:srgbClr val="C0C0C0"/>
                </a:highlight>
              </a:rPr>
              <a:t>$0http://eurovoc.europa.eu/1680</a:t>
            </a:r>
          </a:p>
          <a:p>
            <a:r>
              <a:rPr lang="en-US" sz="1200" dirty="0"/>
              <a:t>=700  1\$</a:t>
            </a:r>
            <a:r>
              <a:rPr lang="en-US" sz="1200" dirty="0" err="1"/>
              <a:t>aContoski</a:t>
            </a:r>
            <a:r>
              <a:rPr lang="en-US" sz="1200" dirty="0"/>
              <a:t>, Josepha K.,$eeditor.</a:t>
            </a:r>
            <a:r>
              <a:rPr lang="en-US" sz="1200" dirty="0">
                <a:highlight>
                  <a:srgbClr val="FFFF00"/>
                </a:highlight>
              </a:rPr>
              <a:t>$0http://id.loc.gov/authorities/names/n83231616</a:t>
            </a:r>
            <a:r>
              <a:rPr lang="en-US" sz="1200" dirty="0">
                <a:highlight>
                  <a:srgbClr val="00FFFF"/>
                </a:highlight>
              </a:rPr>
              <a:t>$1http://viaf.org/</a:t>
            </a:r>
            <a:r>
              <a:rPr lang="en-US" sz="1200" dirty="0" err="1">
                <a:highlight>
                  <a:srgbClr val="00FFFF"/>
                </a:highlight>
              </a:rPr>
              <a:t>viaf</a:t>
            </a:r>
            <a:r>
              <a:rPr lang="en-US" sz="1200" dirty="0">
                <a:highlight>
                  <a:srgbClr val="00FFFF"/>
                </a:highlight>
              </a:rPr>
              <a:t>/43225981</a:t>
            </a:r>
          </a:p>
          <a:p>
            <a:r>
              <a:rPr lang="en-US" sz="1200" dirty="0"/>
              <a:t>=700  1\$</a:t>
            </a:r>
            <a:r>
              <a:rPr lang="en-US" sz="1200" dirty="0" err="1"/>
              <a:t>aJasinski</a:t>
            </a:r>
            <a:r>
              <a:rPr lang="en-US" sz="1200" dirty="0"/>
              <a:t>, Lucille,$eeditor,$eadapter,$eillustrator.</a:t>
            </a:r>
            <a:r>
              <a:rPr lang="en-US" sz="1200" dirty="0">
                <a:highlight>
                  <a:srgbClr val="FFFF00"/>
                </a:highlight>
              </a:rPr>
              <a:t>$0http://id.loc.gov/authorities/names/no2010041179</a:t>
            </a:r>
            <a:r>
              <a:rPr lang="en-US" sz="1200" dirty="0">
                <a:highlight>
                  <a:srgbClr val="00FFFF"/>
                </a:highlight>
              </a:rPr>
              <a:t>$1http://viaf.org/</a:t>
            </a:r>
            <a:r>
              <a:rPr lang="en-US" sz="1200" dirty="0" err="1">
                <a:highlight>
                  <a:srgbClr val="00FFFF"/>
                </a:highlight>
              </a:rPr>
              <a:t>viaf</a:t>
            </a:r>
            <a:r>
              <a:rPr lang="en-US" sz="1200" dirty="0">
                <a:highlight>
                  <a:srgbClr val="00FFFF"/>
                </a:highlight>
              </a:rPr>
              <a:t>/108052591</a:t>
            </a:r>
          </a:p>
          <a:p>
            <a:r>
              <a:rPr lang="en-US" sz="1200" dirty="0"/>
              <a:t>=700  1\$</a:t>
            </a:r>
            <a:r>
              <a:rPr lang="en-US" sz="1200" dirty="0" err="1"/>
              <a:t>aWerten</a:t>
            </a:r>
            <a:r>
              <a:rPr lang="en-US" sz="1200" dirty="0"/>
              <a:t>, Marya$eillustrator.</a:t>
            </a:r>
            <a:r>
              <a:rPr lang="en-US" sz="1200" dirty="0">
                <a:highlight>
                  <a:srgbClr val="FFFF00"/>
                </a:highlight>
              </a:rPr>
              <a:t>$0http://id.loc.gov/authorities/names/no2010041285</a:t>
            </a:r>
            <a:r>
              <a:rPr lang="en-US" sz="1200" dirty="0">
                <a:highlight>
                  <a:srgbClr val="00FFFF"/>
                </a:highlight>
              </a:rPr>
              <a:t>$1http://viaf.org/</a:t>
            </a:r>
            <a:r>
              <a:rPr lang="en-US" sz="1200" dirty="0" err="1">
                <a:highlight>
                  <a:srgbClr val="00FFFF"/>
                </a:highlight>
              </a:rPr>
              <a:t>viaf</a:t>
            </a:r>
            <a:r>
              <a:rPr lang="en-US" sz="1200" dirty="0">
                <a:highlight>
                  <a:srgbClr val="00FFFF"/>
                </a:highlight>
              </a:rPr>
              <a:t>/91860108</a:t>
            </a:r>
          </a:p>
          <a:p>
            <a:r>
              <a:rPr lang="en-US" sz="1200" dirty="0"/>
              <a:t>=700  1\$</a:t>
            </a:r>
            <a:r>
              <a:rPr lang="en-US" sz="1200" dirty="0" err="1"/>
              <a:t>aLegun</a:t>
            </a:r>
            <a:r>
              <a:rPr lang="en-US" sz="1200" dirty="0"/>
              <a:t>, Stanley,$eillustrator.</a:t>
            </a:r>
            <a:r>
              <a:rPr lang="en-US" sz="1200" dirty="0">
                <a:highlight>
                  <a:srgbClr val="FFFF00"/>
                </a:highlight>
              </a:rPr>
              <a:t>$0http://id.loc.gov/authorities/names/no2010041211</a:t>
            </a:r>
            <a:r>
              <a:rPr lang="en-US" sz="1200" dirty="0">
                <a:highlight>
                  <a:srgbClr val="00FFFF"/>
                </a:highlight>
              </a:rPr>
              <a:t>$1http://viaf.org/</a:t>
            </a:r>
            <a:r>
              <a:rPr lang="en-US" sz="1200" dirty="0" err="1">
                <a:highlight>
                  <a:srgbClr val="00FFFF"/>
                </a:highlight>
              </a:rPr>
              <a:t>viaf</a:t>
            </a:r>
            <a:r>
              <a:rPr lang="en-US" sz="1200" dirty="0">
                <a:highlight>
                  <a:srgbClr val="00FFFF"/>
                </a:highlight>
              </a:rPr>
              <a:t>/167249183</a:t>
            </a:r>
          </a:p>
          <a:p>
            <a:r>
              <a:rPr lang="en-US" sz="1200" dirty="0"/>
              <a:t>=700  1\$</a:t>
            </a:r>
            <a:r>
              <a:rPr lang="en-US" sz="1200" dirty="0" err="1"/>
              <a:t>aCieslak</a:t>
            </a:r>
            <a:r>
              <a:rPr lang="en-US" sz="1200" dirty="0"/>
              <a:t>, Judith,$eillustrator.</a:t>
            </a:r>
            <a:r>
              <a:rPr lang="en-US" sz="1200" dirty="0">
                <a:highlight>
                  <a:srgbClr val="FFFF00"/>
                </a:highlight>
              </a:rPr>
              <a:t>$0http://id.loc.gov/authorities/names/no2010041159</a:t>
            </a:r>
            <a:r>
              <a:rPr lang="en-US" sz="1200" dirty="0">
                <a:highlight>
                  <a:srgbClr val="00FFFF"/>
                </a:highlight>
              </a:rPr>
              <a:t>$1http://viaf.org/</a:t>
            </a:r>
            <a:r>
              <a:rPr lang="en-US" sz="1200" dirty="0" err="1">
                <a:highlight>
                  <a:srgbClr val="00FFFF"/>
                </a:highlight>
              </a:rPr>
              <a:t>viaf</a:t>
            </a:r>
            <a:r>
              <a:rPr lang="en-US" sz="1200" dirty="0">
                <a:highlight>
                  <a:srgbClr val="00FFFF"/>
                </a:highlight>
              </a:rPr>
              <a:t>/108052429</a:t>
            </a:r>
          </a:p>
          <a:p>
            <a:r>
              <a:rPr lang="en-US" sz="1200" dirty="0"/>
              <a:t>=700  1\$</a:t>
            </a:r>
            <a:r>
              <a:rPr lang="en-US" sz="1200" dirty="0" err="1"/>
              <a:t>aHedwig$cPolen</a:t>
            </a:r>
            <a:r>
              <a:rPr lang="en-US" sz="1200" dirty="0"/>
              <a:t>, Königin$d1373-1399$</a:t>
            </a:r>
            <a:r>
              <a:rPr lang="en-US" sz="1200" dirty="0">
                <a:highlight>
                  <a:srgbClr val="FF00FF"/>
                </a:highlight>
              </a:rPr>
              <a:t>0https://d-nb.info/118709496</a:t>
            </a:r>
            <a:r>
              <a:rPr lang="en-US" sz="1200" dirty="0">
                <a:highlight>
                  <a:srgbClr val="00FFFF"/>
                </a:highlight>
              </a:rPr>
              <a:t>$1http://viaf.org/</a:t>
            </a:r>
            <a:r>
              <a:rPr lang="en-US" sz="1200" dirty="0" err="1">
                <a:highlight>
                  <a:srgbClr val="00FFFF"/>
                </a:highlight>
              </a:rPr>
              <a:t>viaf</a:t>
            </a:r>
            <a:r>
              <a:rPr lang="en-US" sz="1200" dirty="0">
                <a:highlight>
                  <a:srgbClr val="00FFFF"/>
                </a:highlight>
              </a:rPr>
              <a:t>/3570159477664627990005</a:t>
            </a:r>
          </a:p>
          <a:p>
            <a:r>
              <a:rPr lang="en-US" sz="1200" dirty="0"/>
              <a:t>=710  2\$</a:t>
            </a:r>
            <a:r>
              <a:rPr lang="en-US" sz="1200" dirty="0" err="1"/>
              <a:t>aPolanie</a:t>
            </a:r>
            <a:r>
              <a:rPr lang="en-US" sz="1200" dirty="0"/>
              <a:t> Club (Minneapolis, Minn.),$epublisher.</a:t>
            </a:r>
            <a:r>
              <a:rPr lang="en-US" sz="1200" dirty="0">
                <a:highlight>
                  <a:srgbClr val="FFFF00"/>
                </a:highlight>
              </a:rPr>
              <a:t>$0http://id.loc.gov/authorities/names/no2004004562</a:t>
            </a:r>
            <a:r>
              <a:rPr lang="en-US" sz="1200" dirty="0">
                <a:highlight>
                  <a:srgbClr val="00FFFF"/>
                </a:highlight>
              </a:rPr>
              <a:t>$1http://viaf.org/</a:t>
            </a:r>
            <a:r>
              <a:rPr lang="en-US" sz="1200" dirty="0" err="1">
                <a:highlight>
                  <a:srgbClr val="00FFFF"/>
                </a:highlight>
              </a:rPr>
              <a:t>viaf</a:t>
            </a:r>
            <a:r>
              <a:rPr lang="en-US" sz="1200" dirty="0">
                <a:highlight>
                  <a:srgbClr val="00FFFF"/>
                </a:highlight>
              </a:rPr>
              <a:t>/132874734</a:t>
            </a:r>
          </a:p>
          <a:p>
            <a:endParaRPr lang="en-US" sz="1200" dirty="0"/>
          </a:p>
        </p:txBody>
      </p:sp>
      <p:sp>
        <p:nvSpPr>
          <p:cNvPr id="5" name="TextBox 4">
            <a:extLst>
              <a:ext uri="{FF2B5EF4-FFF2-40B4-BE49-F238E27FC236}">
                <a16:creationId xmlns:a16="http://schemas.microsoft.com/office/drawing/2014/main" id="{A5FE87D1-46C9-142D-6CD1-45719A8DFADC}"/>
              </a:ext>
            </a:extLst>
          </p:cNvPr>
          <p:cNvSpPr txBox="1"/>
          <p:nvPr/>
        </p:nvSpPr>
        <p:spPr>
          <a:xfrm>
            <a:off x="431371" y="932724"/>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“Treasured Polish songs : with English translations”</a:t>
            </a:r>
          </a:p>
        </p:txBody>
      </p:sp>
    </p:spTree>
    <p:extLst>
      <p:ext uri="{BB962C8B-B14F-4D97-AF65-F5344CB8AC3E}">
        <p14:creationId xmlns:p14="http://schemas.microsoft.com/office/powerpoint/2010/main" val="1423630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F954-78DC-7A11-2504-84F6823F27F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659F552-2C69-E1E5-416C-A1118E977DED}"/>
              </a:ext>
            </a:extLst>
          </p:cNvPr>
          <p:cNvPicPr>
            <a:picLocks noChangeAspect="1"/>
          </p:cNvPicPr>
          <p:nvPr/>
        </p:nvPicPr>
        <p:blipFill>
          <a:blip r:embed="rId2"/>
          <a:stretch>
            <a:fillRect/>
          </a:stretch>
        </p:blipFill>
        <p:spPr>
          <a:xfrm>
            <a:off x="22965" y="3593623"/>
            <a:ext cx="12146070" cy="2276793"/>
          </a:xfrm>
          <a:prstGeom prst="rect">
            <a:avLst/>
          </a:prstGeom>
          <a:ln>
            <a:solidFill>
              <a:schemeClr val="tx1"/>
            </a:solidFill>
          </a:ln>
        </p:spPr>
      </p:pic>
      <p:sp>
        <p:nvSpPr>
          <p:cNvPr id="3" name="Title 2">
            <a:extLst>
              <a:ext uri="{FF2B5EF4-FFF2-40B4-BE49-F238E27FC236}">
                <a16:creationId xmlns:a16="http://schemas.microsoft.com/office/drawing/2014/main" id="{46E7A9E6-88CD-832F-B2CC-A385D3A3A313}"/>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7" name="TextBox 6">
            <a:extLst>
              <a:ext uri="{FF2B5EF4-FFF2-40B4-BE49-F238E27FC236}">
                <a16:creationId xmlns:a16="http://schemas.microsoft.com/office/drawing/2014/main" id="{02F49EA6-8DFA-8BD0-87FB-AED8D9D0EE9F}"/>
              </a:ext>
            </a:extLst>
          </p:cNvPr>
          <p:cNvSpPr txBox="1"/>
          <p:nvPr/>
        </p:nvSpPr>
        <p:spPr>
          <a:xfrm>
            <a:off x="435211" y="2474489"/>
            <a:ext cx="11233248" cy="338554"/>
          </a:xfrm>
          <a:prstGeom prst="rect">
            <a:avLst/>
          </a:prstGeom>
          <a:noFill/>
          <a:ln>
            <a:solidFill>
              <a:schemeClr val="tx1"/>
            </a:solidFill>
          </a:ln>
        </p:spPr>
        <p:txBody>
          <a:bodyPr wrap="square" rtlCol="0">
            <a:spAutoFit/>
          </a:bodyPr>
          <a:lstStyle/>
          <a:p>
            <a:r>
              <a:rPr lang="en-US" sz="1600" dirty="0"/>
              <a:t>=650  \0$aFolk songs, Polish$zPoland.</a:t>
            </a:r>
            <a:r>
              <a:rPr lang="en-US" sz="1600" dirty="0">
                <a:highlight>
                  <a:srgbClr val="FFFF00"/>
                </a:highlight>
              </a:rPr>
              <a:t>$0http://id.loc.gov/authorities/subjects/sh2008120844</a:t>
            </a:r>
          </a:p>
        </p:txBody>
      </p:sp>
      <p:sp>
        <p:nvSpPr>
          <p:cNvPr id="11" name="TextBox 10">
            <a:extLst>
              <a:ext uri="{FF2B5EF4-FFF2-40B4-BE49-F238E27FC236}">
                <a16:creationId xmlns:a16="http://schemas.microsoft.com/office/drawing/2014/main" id="{37958845-8245-1A8D-E914-B7D91AB40BD9}"/>
              </a:ext>
            </a:extLst>
          </p:cNvPr>
          <p:cNvSpPr txBox="1"/>
          <p:nvPr/>
        </p:nvSpPr>
        <p:spPr>
          <a:xfrm>
            <a:off x="431371" y="1964357"/>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17" name="TextBox 16">
            <a:extLst>
              <a:ext uri="{FF2B5EF4-FFF2-40B4-BE49-F238E27FC236}">
                <a16:creationId xmlns:a16="http://schemas.microsoft.com/office/drawing/2014/main" id="{570F5D19-E3CF-1FFB-D011-2E40B14B182F}"/>
              </a:ext>
            </a:extLst>
          </p:cNvPr>
          <p:cNvSpPr txBox="1"/>
          <p:nvPr/>
        </p:nvSpPr>
        <p:spPr>
          <a:xfrm>
            <a:off x="431371" y="3020987"/>
            <a:ext cx="11233248"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an LCSH heading. The identifier sh2008120844 came from here:</a:t>
            </a:r>
          </a:p>
        </p:txBody>
      </p:sp>
      <p:sp>
        <p:nvSpPr>
          <p:cNvPr id="22" name="Rectangle 21">
            <a:extLst>
              <a:ext uri="{FF2B5EF4-FFF2-40B4-BE49-F238E27FC236}">
                <a16:creationId xmlns:a16="http://schemas.microsoft.com/office/drawing/2014/main" id="{65127547-8EC2-0775-A1FA-8B1A31D7259D}"/>
              </a:ext>
            </a:extLst>
          </p:cNvPr>
          <p:cNvSpPr/>
          <p:nvPr/>
        </p:nvSpPr>
        <p:spPr>
          <a:xfrm>
            <a:off x="54092" y="4074087"/>
            <a:ext cx="384043"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580E72C6-B376-B6B4-14A2-5A4BFD27539F}"/>
              </a:ext>
            </a:extLst>
          </p:cNvPr>
          <p:cNvSpPr/>
          <p:nvPr/>
        </p:nvSpPr>
        <p:spPr>
          <a:xfrm>
            <a:off x="6996675" y="4442387"/>
            <a:ext cx="2496277" cy="26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69E8B56A-E1C1-358C-16F4-50E628F42DD1}"/>
              </a:ext>
            </a:extLst>
          </p:cNvPr>
          <p:cNvSpPr/>
          <p:nvPr/>
        </p:nvSpPr>
        <p:spPr>
          <a:xfrm>
            <a:off x="7668756" y="2464322"/>
            <a:ext cx="1595596" cy="3050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B5998EEA-E193-2A13-3B11-C17473C22C59}"/>
              </a:ext>
            </a:extLst>
          </p:cNvPr>
          <p:cNvSpPr txBox="1"/>
          <p:nvPr/>
        </p:nvSpPr>
        <p:spPr>
          <a:xfrm>
            <a:off x="431371" y="932724"/>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“Treasured Polish songs : with English translations”</a:t>
            </a:r>
          </a:p>
        </p:txBody>
      </p:sp>
      <p:pic>
        <p:nvPicPr>
          <p:cNvPr id="4" name="Picture 3">
            <a:extLst>
              <a:ext uri="{FF2B5EF4-FFF2-40B4-BE49-F238E27FC236}">
                <a16:creationId xmlns:a16="http://schemas.microsoft.com/office/drawing/2014/main" id="{AD5D93F7-DBCD-698B-B342-2EF4C683BE06}"/>
              </a:ext>
            </a:extLst>
          </p:cNvPr>
          <p:cNvPicPr>
            <a:picLocks noChangeAspect="1"/>
          </p:cNvPicPr>
          <p:nvPr/>
        </p:nvPicPr>
        <p:blipFill>
          <a:blip r:embed="rId3"/>
          <a:stretch>
            <a:fillRect/>
          </a:stretch>
        </p:blipFill>
        <p:spPr>
          <a:xfrm>
            <a:off x="420793" y="1575412"/>
            <a:ext cx="3029373" cy="323895"/>
          </a:xfrm>
          <a:prstGeom prst="rect">
            <a:avLst/>
          </a:prstGeom>
          <a:ln>
            <a:solidFill>
              <a:schemeClr val="tx1"/>
            </a:solidFill>
          </a:ln>
        </p:spPr>
      </p:pic>
    </p:spTree>
    <p:extLst>
      <p:ext uri="{BB962C8B-B14F-4D97-AF65-F5344CB8AC3E}">
        <p14:creationId xmlns:p14="http://schemas.microsoft.com/office/powerpoint/2010/main" val="2345874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10E20-DB9F-4EAF-5DEB-0F68C30D715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9774A2B-92C5-43B1-311B-0CF7DB4DDB1F}"/>
              </a:ext>
            </a:extLst>
          </p:cNvPr>
          <p:cNvPicPr>
            <a:picLocks noChangeAspect="1"/>
          </p:cNvPicPr>
          <p:nvPr/>
        </p:nvPicPr>
        <p:blipFill>
          <a:blip r:embed="rId2"/>
          <a:stretch>
            <a:fillRect/>
          </a:stretch>
        </p:blipFill>
        <p:spPr>
          <a:xfrm>
            <a:off x="1848491" y="917333"/>
            <a:ext cx="8302998" cy="5120640"/>
          </a:xfrm>
          <a:prstGeom prst="rect">
            <a:avLst/>
          </a:prstGeom>
          <a:ln>
            <a:solidFill>
              <a:schemeClr val="tx1"/>
            </a:solidFill>
          </a:ln>
        </p:spPr>
      </p:pic>
      <p:sp>
        <p:nvSpPr>
          <p:cNvPr id="3" name="Title 2">
            <a:extLst>
              <a:ext uri="{FF2B5EF4-FFF2-40B4-BE49-F238E27FC236}">
                <a16:creationId xmlns:a16="http://schemas.microsoft.com/office/drawing/2014/main" id="{FCD92CCE-2B92-A510-DE5C-BC8A934F2523}"/>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5" name="TextBox 4">
            <a:extLst>
              <a:ext uri="{FF2B5EF4-FFF2-40B4-BE49-F238E27FC236}">
                <a16:creationId xmlns:a16="http://schemas.microsoft.com/office/drawing/2014/main" id="{3A64B8F6-2154-2A4B-4425-99022089555F}"/>
              </a:ext>
            </a:extLst>
          </p:cNvPr>
          <p:cNvSpPr txBox="1"/>
          <p:nvPr/>
        </p:nvSpPr>
        <p:spPr>
          <a:xfrm>
            <a:off x="6096000" y="624946"/>
            <a:ext cx="5568619" cy="58477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This is URI http://id.loc.gov/authorities/subjects/sh2008120844</a:t>
            </a:r>
          </a:p>
        </p:txBody>
      </p:sp>
    </p:spTree>
    <p:extLst>
      <p:ext uri="{BB962C8B-B14F-4D97-AF65-F5344CB8AC3E}">
        <p14:creationId xmlns:p14="http://schemas.microsoft.com/office/powerpoint/2010/main" val="2232088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9B9C3-37D6-FBB6-180E-2CFF1E5C66E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F0FB4C9-1193-46BA-794E-A85A5FC4B627}"/>
              </a:ext>
            </a:extLst>
          </p:cNvPr>
          <p:cNvPicPr>
            <a:picLocks noChangeAspect="1"/>
          </p:cNvPicPr>
          <p:nvPr/>
        </p:nvPicPr>
        <p:blipFill>
          <a:blip r:embed="rId2"/>
          <a:stretch>
            <a:fillRect/>
          </a:stretch>
        </p:blipFill>
        <p:spPr>
          <a:xfrm>
            <a:off x="523097" y="3278291"/>
            <a:ext cx="11145805" cy="3067478"/>
          </a:xfrm>
          <a:prstGeom prst="rect">
            <a:avLst/>
          </a:prstGeom>
          <a:ln>
            <a:solidFill>
              <a:schemeClr val="tx1"/>
            </a:solidFill>
          </a:ln>
        </p:spPr>
      </p:pic>
      <p:sp>
        <p:nvSpPr>
          <p:cNvPr id="3" name="Title 2">
            <a:extLst>
              <a:ext uri="{FF2B5EF4-FFF2-40B4-BE49-F238E27FC236}">
                <a16:creationId xmlns:a16="http://schemas.microsoft.com/office/drawing/2014/main" id="{F3F2484A-3D06-3E3A-6DC2-3CE405B942B5}"/>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10" name="TextBox 9">
            <a:extLst>
              <a:ext uri="{FF2B5EF4-FFF2-40B4-BE49-F238E27FC236}">
                <a16:creationId xmlns:a16="http://schemas.microsoft.com/office/drawing/2014/main" id="{D33D7B2A-3FD7-FABA-946F-5B1CAEC2C794}"/>
              </a:ext>
            </a:extLst>
          </p:cNvPr>
          <p:cNvSpPr txBox="1"/>
          <p:nvPr/>
        </p:nvSpPr>
        <p:spPr>
          <a:xfrm>
            <a:off x="431371" y="2421684"/>
            <a:ext cx="11233248" cy="338554"/>
          </a:xfrm>
          <a:prstGeom prst="rect">
            <a:avLst/>
          </a:prstGeom>
          <a:noFill/>
          <a:ln>
            <a:solidFill>
              <a:schemeClr val="tx1"/>
            </a:solidFill>
          </a:ln>
        </p:spPr>
        <p:txBody>
          <a:bodyPr wrap="square" rtlCol="0">
            <a:spAutoFit/>
          </a:bodyPr>
          <a:lstStyle/>
          <a:p>
            <a:r>
              <a:rPr lang="en-US" sz="1600" dirty="0"/>
              <a:t>=650  \7$aLyrik.$2gnd</a:t>
            </a:r>
            <a:r>
              <a:rPr lang="en-US" sz="1600" dirty="0">
                <a:highlight>
                  <a:srgbClr val="FF00FF"/>
                </a:highlight>
              </a:rPr>
              <a:t>$0https://d-nb.info/040367746</a:t>
            </a:r>
          </a:p>
        </p:txBody>
      </p:sp>
      <p:sp>
        <p:nvSpPr>
          <p:cNvPr id="16" name="TextBox 15">
            <a:extLst>
              <a:ext uri="{FF2B5EF4-FFF2-40B4-BE49-F238E27FC236}">
                <a16:creationId xmlns:a16="http://schemas.microsoft.com/office/drawing/2014/main" id="{C62DB75D-109D-4471-B109-21491AD0D6FD}"/>
              </a:ext>
            </a:extLst>
          </p:cNvPr>
          <p:cNvSpPr txBox="1"/>
          <p:nvPr/>
        </p:nvSpPr>
        <p:spPr>
          <a:xfrm>
            <a:off x="389611" y="1941632"/>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2" name="TextBox 1">
            <a:extLst>
              <a:ext uri="{FF2B5EF4-FFF2-40B4-BE49-F238E27FC236}">
                <a16:creationId xmlns:a16="http://schemas.microsoft.com/office/drawing/2014/main" id="{DACB368C-3E0B-5238-9465-4CF6B85BDC71}"/>
              </a:ext>
            </a:extLst>
          </p:cNvPr>
          <p:cNvSpPr txBox="1"/>
          <p:nvPr/>
        </p:nvSpPr>
        <p:spPr>
          <a:xfrm>
            <a:off x="431371" y="2861750"/>
            <a:ext cx="11233248"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 GND heading.  The identifier 040367746 came from here:</a:t>
            </a:r>
          </a:p>
        </p:txBody>
      </p:sp>
      <p:sp>
        <p:nvSpPr>
          <p:cNvPr id="6" name="Rectangle 5">
            <a:extLst>
              <a:ext uri="{FF2B5EF4-FFF2-40B4-BE49-F238E27FC236}">
                <a16:creationId xmlns:a16="http://schemas.microsoft.com/office/drawing/2014/main" id="{0579460E-891F-D1A0-F505-CD4AADA2DF7E}"/>
              </a:ext>
            </a:extLst>
          </p:cNvPr>
          <p:cNvSpPr/>
          <p:nvPr/>
        </p:nvSpPr>
        <p:spPr>
          <a:xfrm>
            <a:off x="569928" y="4802843"/>
            <a:ext cx="384043"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1AAC0D00-DE9C-5DD5-4BC2-0EEE6CE6BE91}"/>
              </a:ext>
            </a:extLst>
          </p:cNvPr>
          <p:cNvSpPr/>
          <p:nvPr/>
        </p:nvSpPr>
        <p:spPr>
          <a:xfrm>
            <a:off x="7510522" y="4390897"/>
            <a:ext cx="2496277" cy="26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240EF774-47A5-5B64-2449-A47DDD57BB69}"/>
              </a:ext>
            </a:extLst>
          </p:cNvPr>
          <p:cNvSpPr/>
          <p:nvPr/>
        </p:nvSpPr>
        <p:spPr>
          <a:xfrm>
            <a:off x="4367808" y="2432728"/>
            <a:ext cx="1328142" cy="327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D7CB043B-6351-C81E-F6E7-E18A8E517CE8}"/>
              </a:ext>
            </a:extLst>
          </p:cNvPr>
          <p:cNvSpPr txBox="1"/>
          <p:nvPr/>
        </p:nvSpPr>
        <p:spPr>
          <a:xfrm>
            <a:off x="431371" y="932724"/>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“Treasured Polish songs : with English translations”</a:t>
            </a:r>
          </a:p>
        </p:txBody>
      </p:sp>
      <p:pic>
        <p:nvPicPr>
          <p:cNvPr id="7" name="Picture 6">
            <a:extLst>
              <a:ext uri="{FF2B5EF4-FFF2-40B4-BE49-F238E27FC236}">
                <a16:creationId xmlns:a16="http://schemas.microsoft.com/office/drawing/2014/main" id="{30F37DA9-82D5-2A1C-6984-6D82FE456F3A}"/>
              </a:ext>
            </a:extLst>
          </p:cNvPr>
          <p:cNvPicPr>
            <a:picLocks noChangeAspect="1"/>
          </p:cNvPicPr>
          <p:nvPr/>
        </p:nvPicPr>
        <p:blipFill>
          <a:blip r:embed="rId3"/>
          <a:stretch>
            <a:fillRect/>
          </a:stretch>
        </p:blipFill>
        <p:spPr>
          <a:xfrm>
            <a:off x="389611" y="1633067"/>
            <a:ext cx="2152950" cy="276264"/>
          </a:xfrm>
          <a:prstGeom prst="rect">
            <a:avLst/>
          </a:prstGeom>
          <a:ln>
            <a:solidFill>
              <a:schemeClr val="tx1"/>
            </a:solidFill>
          </a:ln>
        </p:spPr>
      </p:pic>
    </p:spTree>
    <p:extLst>
      <p:ext uri="{BB962C8B-B14F-4D97-AF65-F5344CB8AC3E}">
        <p14:creationId xmlns:p14="http://schemas.microsoft.com/office/powerpoint/2010/main" val="1152310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7D4A6-7404-C624-7CEC-672454B399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B94C08-3C69-BB5A-DE72-CA718BD7DE05}"/>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5" name="TextBox 4">
            <a:extLst>
              <a:ext uri="{FF2B5EF4-FFF2-40B4-BE49-F238E27FC236}">
                <a16:creationId xmlns:a16="http://schemas.microsoft.com/office/drawing/2014/main" id="{B50B6EFE-24FA-A70D-832B-D98070BE0926}"/>
              </a:ext>
            </a:extLst>
          </p:cNvPr>
          <p:cNvSpPr txBox="1"/>
          <p:nvPr/>
        </p:nvSpPr>
        <p:spPr>
          <a:xfrm>
            <a:off x="6096000" y="624946"/>
            <a:ext cx="5280587" cy="307777"/>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This is URI https://d-nb.info/040367746</a:t>
            </a:r>
          </a:p>
        </p:txBody>
      </p:sp>
      <p:pic>
        <p:nvPicPr>
          <p:cNvPr id="6" name="Picture 5">
            <a:extLst>
              <a:ext uri="{FF2B5EF4-FFF2-40B4-BE49-F238E27FC236}">
                <a16:creationId xmlns:a16="http://schemas.microsoft.com/office/drawing/2014/main" id="{E7C0689E-77C2-2774-3A73-E956F9E63D46}"/>
              </a:ext>
            </a:extLst>
          </p:cNvPr>
          <p:cNvPicPr>
            <a:picLocks noChangeAspect="1"/>
          </p:cNvPicPr>
          <p:nvPr/>
        </p:nvPicPr>
        <p:blipFill>
          <a:blip r:embed="rId2"/>
          <a:stretch>
            <a:fillRect/>
          </a:stretch>
        </p:blipFill>
        <p:spPr>
          <a:xfrm>
            <a:off x="2179521" y="932723"/>
            <a:ext cx="7064874" cy="5120640"/>
          </a:xfrm>
          <a:prstGeom prst="rect">
            <a:avLst/>
          </a:prstGeom>
          <a:ln>
            <a:solidFill>
              <a:schemeClr val="tx1"/>
            </a:solidFill>
          </a:ln>
        </p:spPr>
      </p:pic>
      <p:sp>
        <p:nvSpPr>
          <p:cNvPr id="7" name="Rectangle 6">
            <a:extLst>
              <a:ext uri="{FF2B5EF4-FFF2-40B4-BE49-F238E27FC236}">
                <a16:creationId xmlns:a16="http://schemas.microsoft.com/office/drawing/2014/main" id="{65219917-0931-1858-DE8C-D0E0C7212E35}"/>
              </a:ext>
            </a:extLst>
          </p:cNvPr>
          <p:cNvSpPr/>
          <p:nvPr/>
        </p:nvSpPr>
        <p:spPr>
          <a:xfrm>
            <a:off x="5372100" y="5314950"/>
            <a:ext cx="723900" cy="19431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661110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DBD6-7A68-2DAE-D4BA-E3A3AC43794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A08EC38-D670-2BE7-007D-2A2CFFE4EDCF}"/>
              </a:ext>
            </a:extLst>
          </p:cNvPr>
          <p:cNvPicPr>
            <a:picLocks noChangeAspect="1"/>
          </p:cNvPicPr>
          <p:nvPr/>
        </p:nvPicPr>
        <p:blipFill>
          <a:blip r:embed="rId2"/>
          <a:stretch>
            <a:fillRect/>
          </a:stretch>
        </p:blipFill>
        <p:spPr>
          <a:xfrm>
            <a:off x="0" y="3470749"/>
            <a:ext cx="12192000" cy="2591121"/>
          </a:xfrm>
          <a:prstGeom prst="rect">
            <a:avLst/>
          </a:prstGeom>
          <a:ln>
            <a:solidFill>
              <a:schemeClr val="tx1"/>
            </a:solidFill>
          </a:ln>
        </p:spPr>
      </p:pic>
      <p:sp>
        <p:nvSpPr>
          <p:cNvPr id="3" name="Title 2">
            <a:extLst>
              <a:ext uri="{FF2B5EF4-FFF2-40B4-BE49-F238E27FC236}">
                <a16:creationId xmlns:a16="http://schemas.microsoft.com/office/drawing/2014/main" id="{9645975D-072D-E9CB-0353-AA6B92A50593}"/>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7" name="TextBox 6">
            <a:extLst>
              <a:ext uri="{FF2B5EF4-FFF2-40B4-BE49-F238E27FC236}">
                <a16:creationId xmlns:a16="http://schemas.microsoft.com/office/drawing/2014/main" id="{565D3F0D-B1BA-BB59-C36A-40B56538FA96}"/>
              </a:ext>
            </a:extLst>
          </p:cNvPr>
          <p:cNvSpPr txBox="1"/>
          <p:nvPr/>
        </p:nvSpPr>
        <p:spPr>
          <a:xfrm>
            <a:off x="435211" y="2474488"/>
            <a:ext cx="11233248" cy="338554"/>
          </a:xfrm>
          <a:prstGeom prst="rect">
            <a:avLst/>
          </a:prstGeom>
          <a:noFill/>
          <a:ln>
            <a:solidFill>
              <a:schemeClr val="tx1"/>
            </a:solidFill>
          </a:ln>
        </p:spPr>
        <p:txBody>
          <a:bodyPr wrap="square" rtlCol="0">
            <a:spAutoFit/>
          </a:bodyPr>
          <a:lstStyle/>
          <a:p>
            <a:r>
              <a:rPr lang="en-US" sz="1600" dirty="0"/>
              <a:t>=651  \7$aKrakau.$2gnd</a:t>
            </a:r>
            <a:r>
              <a:rPr lang="en-US" sz="1600" dirty="0">
                <a:highlight>
                  <a:srgbClr val="FF00FF"/>
                </a:highlight>
              </a:rPr>
              <a:t>$0https://d-nb.info/040737608</a:t>
            </a:r>
          </a:p>
        </p:txBody>
      </p:sp>
      <p:sp>
        <p:nvSpPr>
          <p:cNvPr id="11" name="TextBox 10">
            <a:extLst>
              <a:ext uri="{FF2B5EF4-FFF2-40B4-BE49-F238E27FC236}">
                <a16:creationId xmlns:a16="http://schemas.microsoft.com/office/drawing/2014/main" id="{7A770694-2468-C190-D08C-2F6B73F5593A}"/>
              </a:ext>
            </a:extLst>
          </p:cNvPr>
          <p:cNvSpPr txBox="1"/>
          <p:nvPr/>
        </p:nvSpPr>
        <p:spPr>
          <a:xfrm>
            <a:off x="431371" y="1964357"/>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9" name="TextBox 8">
            <a:extLst>
              <a:ext uri="{FF2B5EF4-FFF2-40B4-BE49-F238E27FC236}">
                <a16:creationId xmlns:a16="http://schemas.microsoft.com/office/drawing/2014/main" id="{D5EF408D-1C20-574D-CEDA-0CF62D5AF363}"/>
              </a:ext>
            </a:extLst>
          </p:cNvPr>
          <p:cNvSpPr txBox="1"/>
          <p:nvPr/>
        </p:nvSpPr>
        <p:spPr>
          <a:xfrm>
            <a:off x="431371" y="2936177"/>
            <a:ext cx="11233248"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 GND heading.  The identifier 040737608 came from here:</a:t>
            </a:r>
          </a:p>
        </p:txBody>
      </p:sp>
      <p:sp>
        <p:nvSpPr>
          <p:cNvPr id="20" name="Rectangle 19">
            <a:extLst>
              <a:ext uri="{FF2B5EF4-FFF2-40B4-BE49-F238E27FC236}">
                <a16:creationId xmlns:a16="http://schemas.microsoft.com/office/drawing/2014/main" id="{B1FE9465-9A90-74EF-3B67-D3F2D55D4D08}"/>
              </a:ext>
            </a:extLst>
          </p:cNvPr>
          <p:cNvSpPr/>
          <p:nvPr/>
        </p:nvSpPr>
        <p:spPr>
          <a:xfrm>
            <a:off x="145343" y="4592956"/>
            <a:ext cx="313072" cy="3467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165BD996-4781-16C0-FB55-389D2174A295}"/>
              </a:ext>
            </a:extLst>
          </p:cNvPr>
          <p:cNvSpPr/>
          <p:nvPr/>
        </p:nvSpPr>
        <p:spPr>
          <a:xfrm>
            <a:off x="6230872" y="5519694"/>
            <a:ext cx="2496277" cy="26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D76B3E75-B8B7-A631-6B4D-63B07F159F54}"/>
              </a:ext>
            </a:extLst>
          </p:cNvPr>
          <p:cNvSpPr/>
          <p:nvPr/>
        </p:nvSpPr>
        <p:spPr>
          <a:xfrm>
            <a:off x="4600341" y="2463445"/>
            <a:ext cx="1173331" cy="4001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C02A788C-6896-9507-E4A2-781D9BA209C7}"/>
              </a:ext>
            </a:extLst>
          </p:cNvPr>
          <p:cNvSpPr txBox="1"/>
          <p:nvPr/>
        </p:nvSpPr>
        <p:spPr>
          <a:xfrm>
            <a:off x="431371" y="932724"/>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“Treasured Polish songs : with English translations”</a:t>
            </a:r>
          </a:p>
        </p:txBody>
      </p:sp>
      <p:pic>
        <p:nvPicPr>
          <p:cNvPr id="4" name="Picture 3">
            <a:extLst>
              <a:ext uri="{FF2B5EF4-FFF2-40B4-BE49-F238E27FC236}">
                <a16:creationId xmlns:a16="http://schemas.microsoft.com/office/drawing/2014/main" id="{40930FF6-40EF-4D42-CAC7-A3BBDF6FE539}"/>
              </a:ext>
            </a:extLst>
          </p:cNvPr>
          <p:cNvPicPr>
            <a:picLocks noChangeAspect="1"/>
          </p:cNvPicPr>
          <p:nvPr/>
        </p:nvPicPr>
        <p:blipFill>
          <a:blip r:embed="rId3"/>
          <a:stretch>
            <a:fillRect/>
          </a:stretch>
        </p:blipFill>
        <p:spPr>
          <a:xfrm>
            <a:off x="392804" y="1592747"/>
            <a:ext cx="2333951" cy="266737"/>
          </a:xfrm>
          <a:prstGeom prst="rect">
            <a:avLst/>
          </a:prstGeom>
          <a:ln>
            <a:solidFill>
              <a:schemeClr val="tx1"/>
            </a:solidFill>
          </a:ln>
        </p:spPr>
      </p:pic>
    </p:spTree>
    <p:extLst>
      <p:ext uri="{BB962C8B-B14F-4D97-AF65-F5344CB8AC3E}">
        <p14:creationId xmlns:p14="http://schemas.microsoft.com/office/powerpoint/2010/main" val="223632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D064-F7CF-0246-3BE0-002EF613C7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4380CB1-F6D8-51BC-B46F-B9C5796EF2C4}"/>
              </a:ext>
            </a:extLst>
          </p:cNvPr>
          <p:cNvPicPr>
            <a:picLocks noChangeAspect="1"/>
          </p:cNvPicPr>
          <p:nvPr/>
        </p:nvPicPr>
        <p:blipFill>
          <a:blip r:embed="rId2"/>
          <a:stretch>
            <a:fillRect/>
          </a:stretch>
        </p:blipFill>
        <p:spPr>
          <a:xfrm>
            <a:off x="2187632" y="932723"/>
            <a:ext cx="7816735" cy="5120640"/>
          </a:xfrm>
          <a:prstGeom prst="rect">
            <a:avLst/>
          </a:prstGeom>
          <a:ln>
            <a:solidFill>
              <a:schemeClr val="tx1"/>
            </a:solidFill>
          </a:ln>
        </p:spPr>
      </p:pic>
      <p:sp>
        <p:nvSpPr>
          <p:cNvPr id="3" name="Title 2">
            <a:extLst>
              <a:ext uri="{FF2B5EF4-FFF2-40B4-BE49-F238E27FC236}">
                <a16:creationId xmlns:a16="http://schemas.microsoft.com/office/drawing/2014/main" id="{57BE0DAC-0AE9-9E8F-151A-245428E7B889}"/>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5" name="TextBox 4">
            <a:extLst>
              <a:ext uri="{FF2B5EF4-FFF2-40B4-BE49-F238E27FC236}">
                <a16:creationId xmlns:a16="http://schemas.microsoft.com/office/drawing/2014/main" id="{09B91F3F-4DFC-5DF9-503A-77BC522890F6}"/>
              </a:ext>
            </a:extLst>
          </p:cNvPr>
          <p:cNvSpPr txBox="1"/>
          <p:nvPr/>
        </p:nvSpPr>
        <p:spPr>
          <a:xfrm>
            <a:off x="6096000" y="624946"/>
            <a:ext cx="5280587" cy="307777"/>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This is URI https://d-nb.info/040737608</a:t>
            </a:r>
          </a:p>
        </p:txBody>
      </p:sp>
      <p:sp>
        <p:nvSpPr>
          <p:cNvPr id="7" name="Rectangle 6">
            <a:extLst>
              <a:ext uri="{FF2B5EF4-FFF2-40B4-BE49-F238E27FC236}">
                <a16:creationId xmlns:a16="http://schemas.microsoft.com/office/drawing/2014/main" id="{D038D594-8E6D-6319-7DF6-CCA46108C296}"/>
              </a:ext>
            </a:extLst>
          </p:cNvPr>
          <p:cNvSpPr/>
          <p:nvPr/>
        </p:nvSpPr>
        <p:spPr>
          <a:xfrm>
            <a:off x="5612130" y="5463540"/>
            <a:ext cx="605790" cy="21717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414307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C409-D1A3-673C-1250-F06269FBE64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29FF57C-1894-B3E3-9FF6-E89941DA5748}"/>
              </a:ext>
            </a:extLst>
          </p:cNvPr>
          <p:cNvPicPr>
            <a:picLocks noChangeAspect="1"/>
          </p:cNvPicPr>
          <p:nvPr/>
        </p:nvPicPr>
        <p:blipFill>
          <a:blip r:embed="rId2"/>
          <a:stretch>
            <a:fillRect/>
          </a:stretch>
        </p:blipFill>
        <p:spPr>
          <a:xfrm>
            <a:off x="8675" y="3507886"/>
            <a:ext cx="12174649" cy="2448267"/>
          </a:xfrm>
          <a:prstGeom prst="rect">
            <a:avLst/>
          </a:prstGeom>
          <a:ln>
            <a:solidFill>
              <a:schemeClr val="tx1"/>
            </a:solidFill>
          </a:ln>
        </p:spPr>
      </p:pic>
      <p:sp>
        <p:nvSpPr>
          <p:cNvPr id="3" name="Title 2">
            <a:extLst>
              <a:ext uri="{FF2B5EF4-FFF2-40B4-BE49-F238E27FC236}">
                <a16:creationId xmlns:a16="http://schemas.microsoft.com/office/drawing/2014/main" id="{B7CBC72B-D9F1-E1EB-A428-B810B6FD8F5C}"/>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10" name="TextBox 9">
            <a:extLst>
              <a:ext uri="{FF2B5EF4-FFF2-40B4-BE49-F238E27FC236}">
                <a16:creationId xmlns:a16="http://schemas.microsoft.com/office/drawing/2014/main" id="{63D5BE02-240E-15B1-E186-EDF0261A0C5C}"/>
              </a:ext>
            </a:extLst>
          </p:cNvPr>
          <p:cNvSpPr txBox="1"/>
          <p:nvPr/>
        </p:nvSpPr>
        <p:spPr>
          <a:xfrm>
            <a:off x="249555" y="2509216"/>
            <a:ext cx="11692890" cy="338554"/>
          </a:xfrm>
          <a:prstGeom prst="rect">
            <a:avLst/>
          </a:prstGeom>
          <a:noFill/>
          <a:ln>
            <a:solidFill>
              <a:schemeClr val="tx1"/>
            </a:solidFill>
          </a:ln>
        </p:spPr>
        <p:txBody>
          <a:bodyPr wrap="square" rtlCol="0">
            <a:spAutoFit/>
          </a:bodyPr>
          <a:lstStyle/>
          <a:p>
            <a:r>
              <a:rPr lang="en-US" sz="1600" dirty="0"/>
              <a:t>=700  1\$</a:t>
            </a:r>
            <a:r>
              <a:rPr lang="en-US" sz="1600" dirty="0" err="1"/>
              <a:t>aContoski</a:t>
            </a:r>
            <a:r>
              <a:rPr lang="en-US" sz="1600" dirty="0"/>
              <a:t>, Josepha K.,$eeditor.</a:t>
            </a:r>
            <a:r>
              <a:rPr lang="en-US" sz="1600" dirty="0">
                <a:highlight>
                  <a:srgbClr val="FFFF00"/>
                </a:highlight>
              </a:rPr>
              <a:t>$0http://id.loc.gov/authorities/names/n83231616</a:t>
            </a:r>
            <a:r>
              <a:rPr lang="en-US" sz="1600" dirty="0">
                <a:highlight>
                  <a:srgbClr val="00FFFF"/>
                </a:highlight>
              </a:rPr>
              <a:t>$1http://viaf.org/</a:t>
            </a:r>
            <a:r>
              <a:rPr lang="en-US" sz="1600" dirty="0" err="1">
                <a:highlight>
                  <a:srgbClr val="00FFFF"/>
                </a:highlight>
              </a:rPr>
              <a:t>viaf</a:t>
            </a:r>
            <a:r>
              <a:rPr lang="en-US" sz="1600" dirty="0">
                <a:highlight>
                  <a:srgbClr val="00FFFF"/>
                </a:highlight>
              </a:rPr>
              <a:t>/43225981</a:t>
            </a:r>
          </a:p>
        </p:txBody>
      </p:sp>
      <p:sp>
        <p:nvSpPr>
          <p:cNvPr id="16" name="TextBox 15">
            <a:extLst>
              <a:ext uri="{FF2B5EF4-FFF2-40B4-BE49-F238E27FC236}">
                <a16:creationId xmlns:a16="http://schemas.microsoft.com/office/drawing/2014/main" id="{FFD19156-831A-ECB6-E3EF-EB0E996C339D}"/>
              </a:ext>
            </a:extLst>
          </p:cNvPr>
          <p:cNvSpPr txBox="1"/>
          <p:nvPr/>
        </p:nvSpPr>
        <p:spPr>
          <a:xfrm>
            <a:off x="389611" y="2054652"/>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2" name="TextBox 1">
            <a:extLst>
              <a:ext uri="{FF2B5EF4-FFF2-40B4-BE49-F238E27FC236}">
                <a16:creationId xmlns:a16="http://schemas.microsoft.com/office/drawing/2014/main" id="{63DC0BE9-5999-C180-2C39-A9499F772A12}"/>
              </a:ext>
            </a:extLst>
          </p:cNvPr>
          <p:cNvSpPr txBox="1"/>
          <p:nvPr/>
        </p:nvSpPr>
        <p:spPr>
          <a:xfrm>
            <a:off x="431371" y="3016543"/>
            <a:ext cx="11233248" cy="400110"/>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an LCNAMES heading. The identifier n83231616 came from here:</a:t>
            </a:r>
          </a:p>
        </p:txBody>
      </p:sp>
      <p:sp>
        <p:nvSpPr>
          <p:cNvPr id="9" name="Rectangle 8">
            <a:extLst>
              <a:ext uri="{FF2B5EF4-FFF2-40B4-BE49-F238E27FC236}">
                <a16:creationId xmlns:a16="http://schemas.microsoft.com/office/drawing/2014/main" id="{896DAA0E-0484-E4B0-A76A-B19C8EBD116A}"/>
              </a:ext>
            </a:extLst>
          </p:cNvPr>
          <p:cNvSpPr/>
          <p:nvPr/>
        </p:nvSpPr>
        <p:spPr>
          <a:xfrm>
            <a:off x="148591" y="4944514"/>
            <a:ext cx="297180" cy="3231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31119519-C872-69EB-2681-E4FA58F1FB9F}"/>
              </a:ext>
            </a:extLst>
          </p:cNvPr>
          <p:cNvSpPr/>
          <p:nvPr/>
        </p:nvSpPr>
        <p:spPr>
          <a:xfrm>
            <a:off x="7046966" y="4460724"/>
            <a:ext cx="1920213" cy="236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87E8B67D-3FA4-1B95-2F6E-8C46D37476D8}"/>
              </a:ext>
            </a:extLst>
          </p:cNvPr>
          <p:cNvSpPr txBox="1"/>
          <p:nvPr/>
        </p:nvSpPr>
        <p:spPr>
          <a:xfrm>
            <a:off x="431371" y="932724"/>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“Treasured Polish songs : with English translations”</a:t>
            </a:r>
          </a:p>
        </p:txBody>
      </p:sp>
      <p:pic>
        <p:nvPicPr>
          <p:cNvPr id="5" name="Picture 4">
            <a:extLst>
              <a:ext uri="{FF2B5EF4-FFF2-40B4-BE49-F238E27FC236}">
                <a16:creationId xmlns:a16="http://schemas.microsoft.com/office/drawing/2014/main" id="{14CB113E-80E3-8791-1674-31550B567BFA}"/>
              </a:ext>
            </a:extLst>
          </p:cNvPr>
          <p:cNvPicPr>
            <a:picLocks noChangeAspect="1"/>
          </p:cNvPicPr>
          <p:nvPr/>
        </p:nvPicPr>
        <p:blipFill>
          <a:blip r:embed="rId3"/>
          <a:stretch>
            <a:fillRect/>
          </a:stretch>
        </p:blipFill>
        <p:spPr>
          <a:xfrm>
            <a:off x="297181" y="1668479"/>
            <a:ext cx="3191320" cy="257211"/>
          </a:xfrm>
          <a:prstGeom prst="rect">
            <a:avLst/>
          </a:prstGeom>
          <a:ln>
            <a:solidFill>
              <a:schemeClr val="tx1"/>
            </a:solidFill>
          </a:ln>
        </p:spPr>
      </p:pic>
    </p:spTree>
    <p:extLst>
      <p:ext uri="{BB962C8B-B14F-4D97-AF65-F5344CB8AC3E}">
        <p14:creationId xmlns:p14="http://schemas.microsoft.com/office/powerpoint/2010/main" val="91304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2216D-EA99-B345-ACC0-9B8A32150A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0737C2C-1E59-BEC7-59E8-23597BAC11BE}"/>
              </a:ext>
            </a:extLst>
          </p:cNvPr>
          <p:cNvPicPr>
            <a:picLocks noChangeAspect="1"/>
          </p:cNvPicPr>
          <p:nvPr/>
        </p:nvPicPr>
        <p:blipFill>
          <a:blip r:embed="rId2"/>
          <a:stretch>
            <a:fillRect/>
          </a:stretch>
        </p:blipFill>
        <p:spPr>
          <a:xfrm>
            <a:off x="1798682" y="804822"/>
            <a:ext cx="8175414" cy="5120640"/>
          </a:xfrm>
          <a:prstGeom prst="rect">
            <a:avLst/>
          </a:prstGeom>
          <a:ln>
            <a:solidFill>
              <a:schemeClr val="tx1"/>
            </a:solidFill>
          </a:ln>
        </p:spPr>
      </p:pic>
      <p:sp>
        <p:nvSpPr>
          <p:cNvPr id="3" name="Title 2">
            <a:extLst>
              <a:ext uri="{FF2B5EF4-FFF2-40B4-BE49-F238E27FC236}">
                <a16:creationId xmlns:a16="http://schemas.microsoft.com/office/drawing/2014/main" id="{5C66BABF-DA32-C649-114E-ED79751A2983}"/>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5" name="TextBox 4">
            <a:extLst>
              <a:ext uri="{FF2B5EF4-FFF2-40B4-BE49-F238E27FC236}">
                <a16:creationId xmlns:a16="http://schemas.microsoft.com/office/drawing/2014/main" id="{9614B414-4F1C-7653-5FE4-D1114756F542}"/>
              </a:ext>
            </a:extLst>
          </p:cNvPr>
          <p:cNvSpPr txBox="1"/>
          <p:nvPr/>
        </p:nvSpPr>
        <p:spPr>
          <a:xfrm>
            <a:off x="6096000" y="624946"/>
            <a:ext cx="5280587" cy="58477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This is URI http://id.loc.gov/authorities/names/n83231616</a:t>
            </a:r>
          </a:p>
        </p:txBody>
      </p:sp>
    </p:spTree>
    <p:extLst>
      <p:ext uri="{BB962C8B-B14F-4D97-AF65-F5344CB8AC3E}">
        <p14:creationId xmlns:p14="http://schemas.microsoft.com/office/powerpoint/2010/main" val="494717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7EC68-6A09-2442-56F2-13638F24A0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B5B8E0-8553-9C39-9A8E-5214D3244143}"/>
              </a:ext>
            </a:extLst>
          </p:cNvPr>
          <p:cNvPicPr>
            <a:picLocks noChangeAspect="1"/>
          </p:cNvPicPr>
          <p:nvPr/>
        </p:nvPicPr>
        <p:blipFill>
          <a:blip r:embed="rId2"/>
          <a:stretch>
            <a:fillRect/>
          </a:stretch>
        </p:blipFill>
        <p:spPr>
          <a:xfrm>
            <a:off x="2786409" y="963500"/>
            <a:ext cx="6619181" cy="5120640"/>
          </a:xfrm>
          <a:prstGeom prst="rect">
            <a:avLst/>
          </a:prstGeom>
          <a:ln>
            <a:solidFill>
              <a:schemeClr val="tx1"/>
            </a:solidFill>
          </a:ln>
        </p:spPr>
      </p:pic>
      <p:sp>
        <p:nvSpPr>
          <p:cNvPr id="3" name="Title 2">
            <a:extLst>
              <a:ext uri="{FF2B5EF4-FFF2-40B4-BE49-F238E27FC236}">
                <a16:creationId xmlns:a16="http://schemas.microsoft.com/office/drawing/2014/main" id="{9252F4E4-1FCA-E0F2-6028-CED6E4A01A0D}"/>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5" name="TextBox 4">
            <a:extLst>
              <a:ext uri="{FF2B5EF4-FFF2-40B4-BE49-F238E27FC236}">
                <a16:creationId xmlns:a16="http://schemas.microsoft.com/office/drawing/2014/main" id="{4786F61B-4F19-24B6-B9AB-490062597C44}"/>
              </a:ext>
            </a:extLst>
          </p:cNvPr>
          <p:cNvSpPr txBox="1"/>
          <p:nvPr/>
        </p:nvSpPr>
        <p:spPr>
          <a:xfrm>
            <a:off x="6096000" y="624946"/>
            <a:ext cx="4708363" cy="338554"/>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This is URI http://viaf.org/viaf/43225981</a:t>
            </a:r>
          </a:p>
        </p:txBody>
      </p:sp>
    </p:spTree>
    <p:extLst>
      <p:ext uri="{BB962C8B-B14F-4D97-AF65-F5344CB8AC3E}">
        <p14:creationId xmlns:p14="http://schemas.microsoft.com/office/powerpoint/2010/main" val="190286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28735"/>
            <a:ext cx="11233248" cy="3497545"/>
          </a:xfrm>
        </p:spPr>
        <p:txBody>
          <a:bodyPr>
            <a:normAutofit/>
          </a:bodyPr>
          <a:lstStyle/>
          <a:p>
            <a:pPr>
              <a:spcBef>
                <a:spcPts val="900"/>
              </a:spcBef>
              <a:buClrTx/>
            </a:pPr>
            <a:r>
              <a:rPr lang="en-US" sz="2000" dirty="0">
                <a:solidFill>
                  <a:schemeClr val="tx1"/>
                </a:solidFill>
              </a:rPr>
              <a:t>Institutions can customize linked data enrichment for MARC records by selecting the authorities they wish to enrich and designate the appropriate subfield ($0 / $1). </a:t>
            </a:r>
          </a:p>
          <a:p>
            <a:pPr>
              <a:spcBef>
                <a:spcPts val="900"/>
              </a:spcBef>
              <a:buClrTx/>
            </a:pPr>
            <a:r>
              <a:rPr lang="en-US" sz="2000" dirty="0">
                <a:solidFill>
                  <a:schemeClr val="tx1"/>
                </a:solidFill>
              </a:rPr>
              <a:t>Additionally, institutions can opt to incorporate Virtual International Authority File (VIAF) URIs and include supplementary authorities for enrichment, such as local authorities supporting URIs (Uniform Resource Identifiers). </a:t>
            </a:r>
          </a:p>
          <a:p>
            <a:pPr>
              <a:spcBef>
                <a:spcPts val="900"/>
              </a:spcBef>
              <a:buClrTx/>
            </a:pPr>
            <a:r>
              <a:rPr lang="en-US" sz="2000" dirty="0">
                <a:solidFill>
                  <a:schemeClr val="tx1"/>
                </a:solidFill>
              </a:rPr>
              <a:t>This enables institutions to exercise enhanced control over the linked data enrichment process for MARC records.</a:t>
            </a:r>
          </a:p>
          <a:p>
            <a:pPr>
              <a:spcBef>
                <a:spcPts val="900"/>
              </a:spcBef>
              <a:buClrTx/>
            </a:pPr>
            <a:r>
              <a:rPr lang="en-US" sz="2000" dirty="0">
                <a:solidFill>
                  <a:schemeClr val="tx1"/>
                </a:solidFill>
              </a:rPr>
              <a:t>In addition to this presentation, it is recommended to see </a:t>
            </a:r>
            <a:r>
              <a:rPr lang="en-US" sz="2000" dirty="0">
                <a:solidFill>
                  <a:schemeClr val="tx1"/>
                </a:solidFill>
                <a:hlinkClick r:id="rId2"/>
              </a:rPr>
              <a:t>Linked Data Enrichment Configuration</a:t>
            </a:r>
            <a:r>
              <a:rPr lang="en-US" sz="2000" dirty="0">
                <a:solidFill>
                  <a:schemeClr val="tx1"/>
                </a:solidFill>
              </a:rPr>
              <a:t>.</a:t>
            </a:r>
          </a:p>
        </p:txBody>
      </p:sp>
    </p:spTree>
    <p:extLst>
      <p:ext uri="{BB962C8B-B14F-4D97-AF65-F5344CB8AC3E}">
        <p14:creationId xmlns:p14="http://schemas.microsoft.com/office/powerpoint/2010/main" val="4185483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87ED-A81D-F699-50CA-E707BA1005D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B23D573-2E26-64F9-CB59-14714BF8578C}"/>
              </a:ext>
            </a:extLst>
          </p:cNvPr>
          <p:cNvPicPr>
            <a:picLocks noChangeAspect="1"/>
          </p:cNvPicPr>
          <p:nvPr/>
        </p:nvPicPr>
        <p:blipFill>
          <a:blip r:embed="rId2"/>
          <a:stretch>
            <a:fillRect/>
          </a:stretch>
        </p:blipFill>
        <p:spPr>
          <a:xfrm>
            <a:off x="1056571" y="3503091"/>
            <a:ext cx="10078857" cy="2915057"/>
          </a:xfrm>
          <a:prstGeom prst="rect">
            <a:avLst/>
          </a:prstGeom>
          <a:ln>
            <a:solidFill>
              <a:schemeClr val="tx1"/>
            </a:solidFill>
          </a:ln>
        </p:spPr>
      </p:pic>
      <p:sp>
        <p:nvSpPr>
          <p:cNvPr id="3" name="Title 2">
            <a:extLst>
              <a:ext uri="{FF2B5EF4-FFF2-40B4-BE49-F238E27FC236}">
                <a16:creationId xmlns:a16="http://schemas.microsoft.com/office/drawing/2014/main" id="{59620065-88EE-AF30-963C-D318204FADB9}"/>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10" name="TextBox 9">
            <a:extLst>
              <a:ext uri="{FF2B5EF4-FFF2-40B4-BE49-F238E27FC236}">
                <a16:creationId xmlns:a16="http://schemas.microsoft.com/office/drawing/2014/main" id="{E900E392-E990-D458-B19E-ADC98D7B1F30}"/>
              </a:ext>
            </a:extLst>
          </p:cNvPr>
          <p:cNvSpPr txBox="1"/>
          <p:nvPr/>
        </p:nvSpPr>
        <p:spPr>
          <a:xfrm>
            <a:off x="249555" y="2509216"/>
            <a:ext cx="11692890" cy="338554"/>
          </a:xfrm>
          <a:prstGeom prst="rect">
            <a:avLst/>
          </a:prstGeom>
          <a:noFill/>
          <a:ln>
            <a:solidFill>
              <a:schemeClr val="tx1"/>
            </a:solidFill>
          </a:ln>
        </p:spPr>
        <p:txBody>
          <a:bodyPr wrap="square" rtlCol="0">
            <a:spAutoFit/>
          </a:bodyPr>
          <a:lstStyle/>
          <a:p>
            <a:r>
              <a:rPr lang="en-US" sz="1600" dirty="0"/>
              <a:t>=650  \7$aliteratura.$9pol$2eurovoc</a:t>
            </a:r>
            <a:r>
              <a:rPr lang="en-US" sz="1600" dirty="0">
                <a:highlight>
                  <a:srgbClr val="C0C0C0"/>
                </a:highlight>
              </a:rPr>
              <a:t>$0http://eurovoc.europa.eu/1680</a:t>
            </a:r>
          </a:p>
        </p:txBody>
      </p:sp>
      <p:sp>
        <p:nvSpPr>
          <p:cNvPr id="16" name="TextBox 15">
            <a:extLst>
              <a:ext uri="{FF2B5EF4-FFF2-40B4-BE49-F238E27FC236}">
                <a16:creationId xmlns:a16="http://schemas.microsoft.com/office/drawing/2014/main" id="{A9BFFEFD-8B50-F201-6954-DA9CA5406174}"/>
              </a:ext>
            </a:extLst>
          </p:cNvPr>
          <p:cNvSpPr txBox="1"/>
          <p:nvPr/>
        </p:nvSpPr>
        <p:spPr>
          <a:xfrm>
            <a:off x="389611" y="2054652"/>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2" name="TextBox 1">
            <a:extLst>
              <a:ext uri="{FF2B5EF4-FFF2-40B4-BE49-F238E27FC236}">
                <a16:creationId xmlns:a16="http://schemas.microsoft.com/office/drawing/2014/main" id="{C3D23EA6-C293-8C92-0006-D60224ADE475}"/>
              </a:ext>
            </a:extLst>
          </p:cNvPr>
          <p:cNvSpPr txBox="1"/>
          <p:nvPr/>
        </p:nvSpPr>
        <p:spPr>
          <a:xfrm>
            <a:off x="431371" y="3016543"/>
            <a:ext cx="11233248" cy="400110"/>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 EUROVOC heading. The identifier 1680 came from here:</a:t>
            </a:r>
          </a:p>
        </p:txBody>
      </p:sp>
      <p:sp>
        <p:nvSpPr>
          <p:cNvPr id="9" name="Rectangle 8">
            <a:extLst>
              <a:ext uri="{FF2B5EF4-FFF2-40B4-BE49-F238E27FC236}">
                <a16:creationId xmlns:a16="http://schemas.microsoft.com/office/drawing/2014/main" id="{9CE8AAEF-C4A3-4107-E36A-D76E8241C28F}"/>
              </a:ext>
            </a:extLst>
          </p:cNvPr>
          <p:cNvSpPr/>
          <p:nvPr/>
        </p:nvSpPr>
        <p:spPr>
          <a:xfrm>
            <a:off x="1177291" y="4697657"/>
            <a:ext cx="297180" cy="3231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FCB4B083-DE93-0BEB-F923-781FB6AFED4E}"/>
              </a:ext>
            </a:extLst>
          </p:cNvPr>
          <p:cNvSpPr/>
          <p:nvPr/>
        </p:nvSpPr>
        <p:spPr>
          <a:xfrm>
            <a:off x="8778240" y="4269438"/>
            <a:ext cx="2132039" cy="3368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66F7E2FA-9415-F66F-09FE-26B8BF35364C}"/>
              </a:ext>
            </a:extLst>
          </p:cNvPr>
          <p:cNvSpPr txBox="1"/>
          <p:nvPr/>
        </p:nvSpPr>
        <p:spPr>
          <a:xfrm>
            <a:off x="431371" y="932724"/>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“Treasured Polish songs : with English translations”</a:t>
            </a:r>
          </a:p>
        </p:txBody>
      </p:sp>
      <p:pic>
        <p:nvPicPr>
          <p:cNvPr id="6" name="Picture 5">
            <a:extLst>
              <a:ext uri="{FF2B5EF4-FFF2-40B4-BE49-F238E27FC236}">
                <a16:creationId xmlns:a16="http://schemas.microsoft.com/office/drawing/2014/main" id="{BDF42C50-B6C6-2E3A-3EBD-AF9E874D99E1}"/>
              </a:ext>
            </a:extLst>
          </p:cNvPr>
          <p:cNvPicPr>
            <a:picLocks noChangeAspect="1"/>
          </p:cNvPicPr>
          <p:nvPr/>
        </p:nvPicPr>
        <p:blipFill>
          <a:blip r:embed="rId3"/>
          <a:stretch>
            <a:fillRect/>
          </a:stretch>
        </p:blipFill>
        <p:spPr>
          <a:xfrm>
            <a:off x="207048" y="1658576"/>
            <a:ext cx="3086531" cy="304843"/>
          </a:xfrm>
          <a:prstGeom prst="rect">
            <a:avLst/>
          </a:prstGeom>
          <a:ln>
            <a:solidFill>
              <a:schemeClr val="tx1"/>
            </a:solidFill>
          </a:ln>
        </p:spPr>
      </p:pic>
    </p:spTree>
    <p:extLst>
      <p:ext uri="{BB962C8B-B14F-4D97-AF65-F5344CB8AC3E}">
        <p14:creationId xmlns:p14="http://schemas.microsoft.com/office/powerpoint/2010/main" val="2117372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092CF-3DD4-DCD1-C64A-1FEF763DCDB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469D68B-1B41-37E7-69FD-996FC9DEB6DA}"/>
              </a:ext>
            </a:extLst>
          </p:cNvPr>
          <p:cNvPicPr>
            <a:picLocks noChangeAspect="1"/>
          </p:cNvPicPr>
          <p:nvPr/>
        </p:nvPicPr>
        <p:blipFill>
          <a:blip r:embed="rId2"/>
          <a:stretch>
            <a:fillRect/>
          </a:stretch>
        </p:blipFill>
        <p:spPr>
          <a:xfrm>
            <a:off x="1694836" y="995023"/>
            <a:ext cx="8802328" cy="4867954"/>
          </a:xfrm>
          <a:prstGeom prst="rect">
            <a:avLst/>
          </a:prstGeom>
          <a:ln>
            <a:solidFill>
              <a:schemeClr val="tx1"/>
            </a:solidFill>
          </a:ln>
        </p:spPr>
      </p:pic>
      <p:sp>
        <p:nvSpPr>
          <p:cNvPr id="3" name="Title 2">
            <a:extLst>
              <a:ext uri="{FF2B5EF4-FFF2-40B4-BE49-F238E27FC236}">
                <a16:creationId xmlns:a16="http://schemas.microsoft.com/office/drawing/2014/main" id="{5B88CDAE-A90F-7560-4434-ED9AC6D68A5C}"/>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5" name="TextBox 4">
            <a:extLst>
              <a:ext uri="{FF2B5EF4-FFF2-40B4-BE49-F238E27FC236}">
                <a16:creationId xmlns:a16="http://schemas.microsoft.com/office/drawing/2014/main" id="{BFE7D725-3BF0-1716-605A-2DAFC3438938}"/>
              </a:ext>
            </a:extLst>
          </p:cNvPr>
          <p:cNvSpPr txBox="1"/>
          <p:nvPr/>
        </p:nvSpPr>
        <p:spPr>
          <a:xfrm>
            <a:off x="6096000" y="624946"/>
            <a:ext cx="5280587" cy="307777"/>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r>
              <a:rPr lang="en-US" dirty="0"/>
              <a:t>This is URI </a:t>
            </a:r>
            <a:r>
              <a:rPr lang="en-US" dirty="0">
                <a:hlinkClick r:id="rId3"/>
              </a:rPr>
              <a:t>http://eurovoc.europa.eu/1680</a:t>
            </a:r>
            <a:r>
              <a:rPr lang="en-US" dirty="0"/>
              <a:t> </a:t>
            </a:r>
          </a:p>
        </p:txBody>
      </p:sp>
    </p:spTree>
    <p:extLst>
      <p:ext uri="{BB962C8B-B14F-4D97-AF65-F5344CB8AC3E}">
        <p14:creationId xmlns:p14="http://schemas.microsoft.com/office/powerpoint/2010/main" val="845152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AC0A-465E-22CB-8951-183EA0DEAC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02A567-90B3-3840-8603-D559CB02FB2A}"/>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0257D234-A59E-2499-B10D-50406686781B}"/>
              </a:ext>
            </a:extLst>
          </p:cNvPr>
          <p:cNvSpPr>
            <a:spLocks noGrp="1"/>
          </p:cNvSpPr>
          <p:nvPr>
            <p:ph idx="1"/>
          </p:nvPr>
        </p:nvSpPr>
        <p:spPr>
          <a:xfrm>
            <a:off x="527381" y="1412778"/>
            <a:ext cx="11233248" cy="1846660"/>
          </a:xfrm>
        </p:spPr>
        <p:txBody>
          <a:bodyPr>
            <a:normAutofit/>
          </a:bodyPr>
          <a:lstStyle/>
          <a:p>
            <a:pPr>
              <a:spcBef>
                <a:spcPts val="900"/>
              </a:spcBef>
              <a:buClrTx/>
            </a:pPr>
            <a:r>
              <a:rPr lang="en-US" sz="2000" dirty="0">
                <a:solidFill>
                  <a:schemeClr val="tx1"/>
                </a:solidFill>
              </a:rPr>
              <a:t>For title Food culture and literary imagination in early modern Italy (MMS ID </a:t>
            </a:r>
            <a:r>
              <a:rPr lang="en-US" sz="2000" dirty="0"/>
              <a:t>99619961700121</a:t>
            </a:r>
            <a:r>
              <a:rPr lang="en-US" sz="2000" dirty="0">
                <a:solidFill>
                  <a:schemeClr val="tx1"/>
                </a:solidFill>
              </a:rPr>
              <a:t>) we have these fields (among others) in the output.</a:t>
            </a:r>
          </a:p>
          <a:p>
            <a:pPr>
              <a:spcBef>
                <a:spcPts val="900"/>
              </a:spcBef>
              <a:buClrTx/>
            </a:pPr>
            <a:r>
              <a:rPr lang="en-US" sz="2000" dirty="0">
                <a:solidFill>
                  <a:schemeClr val="tx1"/>
                </a:solidFill>
              </a:rPr>
              <a:t>The yellow (LOC) and turquoise (VIAF) subfields were added via the Linked Data Enrichment</a:t>
            </a: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
        <p:nvSpPr>
          <p:cNvPr id="2" name="TextBox 1">
            <a:extLst>
              <a:ext uri="{FF2B5EF4-FFF2-40B4-BE49-F238E27FC236}">
                <a16:creationId xmlns:a16="http://schemas.microsoft.com/office/drawing/2014/main" id="{9E16C182-C819-F72C-6896-47D59C717023}"/>
              </a:ext>
            </a:extLst>
          </p:cNvPr>
          <p:cNvSpPr txBox="1"/>
          <p:nvPr/>
        </p:nvSpPr>
        <p:spPr>
          <a:xfrm>
            <a:off x="320840" y="3598563"/>
            <a:ext cx="11550319" cy="1077218"/>
          </a:xfrm>
          <a:prstGeom prst="rect">
            <a:avLst/>
          </a:prstGeom>
          <a:noFill/>
          <a:ln>
            <a:solidFill>
              <a:schemeClr val="tx1"/>
            </a:solidFill>
          </a:ln>
        </p:spPr>
        <p:txBody>
          <a:bodyPr wrap="square" rtlCol="0">
            <a:spAutoFit/>
          </a:bodyPr>
          <a:lstStyle/>
          <a:p>
            <a:r>
              <a:rPr lang="en-US" sz="1600" dirty="0"/>
              <a:t>=100  1\$</a:t>
            </a:r>
            <a:r>
              <a:rPr lang="en-US" sz="1600" dirty="0" err="1"/>
              <a:t>aGiannetti</a:t>
            </a:r>
            <a:r>
              <a:rPr lang="en-US" sz="1600" dirty="0"/>
              <a:t>, Laura,$eauthor.</a:t>
            </a:r>
            <a:r>
              <a:rPr lang="en-US" sz="1600" dirty="0">
                <a:highlight>
                  <a:srgbClr val="FFFF00"/>
                </a:highlight>
              </a:rPr>
              <a:t>$0http://id.loc.gov/authorities/names/n2002038409</a:t>
            </a:r>
            <a:r>
              <a:rPr lang="en-US" sz="1600" dirty="0">
                <a:highlight>
                  <a:srgbClr val="00FFFF"/>
                </a:highlight>
              </a:rPr>
              <a:t>$1http://viaf.org/</a:t>
            </a:r>
            <a:r>
              <a:rPr lang="en-US" sz="1600" dirty="0" err="1">
                <a:highlight>
                  <a:srgbClr val="00FFFF"/>
                </a:highlight>
              </a:rPr>
              <a:t>viaf</a:t>
            </a:r>
            <a:r>
              <a:rPr lang="en-US" sz="1600" dirty="0">
                <a:highlight>
                  <a:srgbClr val="00FFFF"/>
                </a:highlight>
              </a:rPr>
              <a:t>/55970241</a:t>
            </a:r>
            <a:r>
              <a:rPr lang="en-US" sz="1600" dirty="0"/>
              <a:t> </a:t>
            </a:r>
          </a:p>
          <a:p>
            <a:r>
              <a:rPr lang="en-US" sz="1600" dirty="0"/>
              <a:t>=650  \0$aFood habits$zItaly$xHistory$y16th century.</a:t>
            </a:r>
            <a:r>
              <a:rPr lang="en-US" sz="1600" dirty="0">
                <a:highlight>
                  <a:srgbClr val="FFFF00"/>
                </a:highlight>
              </a:rPr>
              <a:t>$0http://id.loc.gov/authorities/subjects/sh85050275</a:t>
            </a:r>
          </a:p>
          <a:p>
            <a:r>
              <a:rPr lang="en-US" sz="1600" dirty="0"/>
              <a:t>=650  \0$aItalian literature</a:t>
            </a:r>
            <a:r>
              <a:rPr lang="en-US" sz="1600" dirty="0">
                <a:highlight>
                  <a:srgbClr val="FFFF00"/>
                </a:highlight>
              </a:rPr>
              <a:t>$0http://id.loc.gov/authorities/subjects/sh85068816</a:t>
            </a:r>
          </a:p>
          <a:p>
            <a:r>
              <a:rPr lang="en-US" sz="1600" dirty="0"/>
              <a:t>=650  \0$aFood in literature.</a:t>
            </a:r>
            <a:r>
              <a:rPr lang="en-US" sz="1600" dirty="0">
                <a:highlight>
                  <a:srgbClr val="FFFF00"/>
                </a:highlight>
              </a:rPr>
              <a:t>$0http://id.loc.gov/authorities/subjects/sh85050279</a:t>
            </a:r>
          </a:p>
        </p:txBody>
      </p:sp>
      <p:sp>
        <p:nvSpPr>
          <p:cNvPr id="5" name="TextBox 4">
            <a:extLst>
              <a:ext uri="{FF2B5EF4-FFF2-40B4-BE49-F238E27FC236}">
                <a16:creationId xmlns:a16="http://schemas.microsoft.com/office/drawing/2014/main" id="{0F0D8B29-C43D-0705-DD8F-8B6305395842}"/>
              </a:ext>
            </a:extLst>
          </p:cNvPr>
          <p:cNvSpPr txBox="1"/>
          <p:nvPr/>
        </p:nvSpPr>
        <p:spPr>
          <a:xfrm>
            <a:off x="431371" y="932723"/>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“Food culture and literary imagination in early modern Italy”</a:t>
            </a:r>
          </a:p>
        </p:txBody>
      </p:sp>
    </p:spTree>
    <p:extLst>
      <p:ext uri="{BB962C8B-B14F-4D97-AF65-F5344CB8AC3E}">
        <p14:creationId xmlns:p14="http://schemas.microsoft.com/office/powerpoint/2010/main" val="3898302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F860D-FB76-4568-C4CE-C6C15845C1D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EB42FED-C809-FA83-263A-689DF27061EF}"/>
              </a:ext>
            </a:extLst>
          </p:cNvPr>
          <p:cNvPicPr>
            <a:picLocks noChangeAspect="1"/>
          </p:cNvPicPr>
          <p:nvPr/>
        </p:nvPicPr>
        <p:blipFill>
          <a:blip r:embed="rId2"/>
          <a:stretch>
            <a:fillRect/>
          </a:stretch>
        </p:blipFill>
        <p:spPr>
          <a:xfrm>
            <a:off x="0" y="3803403"/>
            <a:ext cx="12192000" cy="2222994"/>
          </a:xfrm>
          <a:prstGeom prst="rect">
            <a:avLst/>
          </a:prstGeom>
          <a:ln>
            <a:solidFill>
              <a:schemeClr val="tx1"/>
            </a:solidFill>
          </a:ln>
        </p:spPr>
      </p:pic>
      <p:sp>
        <p:nvSpPr>
          <p:cNvPr id="3" name="Title 2">
            <a:extLst>
              <a:ext uri="{FF2B5EF4-FFF2-40B4-BE49-F238E27FC236}">
                <a16:creationId xmlns:a16="http://schemas.microsoft.com/office/drawing/2014/main" id="{B913F25F-E8A1-C2CA-8009-6CC180A1501B}"/>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17" name="TextBox 16">
            <a:extLst>
              <a:ext uri="{FF2B5EF4-FFF2-40B4-BE49-F238E27FC236}">
                <a16:creationId xmlns:a16="http://schemas.microsoft.com/office/drawing/2014/main" id="{12BB56AC-4D7C-1566-62C2-ACB0DAE0F77F}"/>
              </a:ext>
            </a:extLst>
          </p:cNvPr>
          <p:cNvSpPr txBox="1"/>
          <p:nvPr/>
        </p:nvSpPr>
        <p:spPr>
          <a:xfrm>
            <a:off x="431371" y="3020987"/>
            <a:ext cx="11233248"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an LCNAMES heading. The identifier n2002038409 came from here:</a:t>
            </a:r>
          </a:p>
        </p:txBody>
      </p:sp>
      <p:sp>
        <p:nvSpPr>
          <p:cNvPr id="22" name="Rectangle 21">
            <a:extLst>
              <a:ext uri="{FF2B5EF4-FFF2-40B4-BE49-F238E27FC236}">
                <a16:creationId xmlns:a16="http://schemas.microsoft.com/office/drawing/2014/main" id="{CFB1C770-4465-3C06-74AB-9ECD998EA275}"/>
              </a:ext>
            </a:extLst>
          </p:cNvPr>
          <p:cNvSpPr/>
          <p:nvPr/>
        </p:nvSpPr>
        <p:spPr>
          <a:xfrm>
            <a:off x="0" y="4478838"/>
            <a:ext cx="384043"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508370EF-FD64-FD38-ED83-594D7C5AE54F}"/>
              </a:ext>
            </a:extLst>
          </p:cNvPr>
          <p:cNvSpPr/>
          <p:nvPr/>
        </p:nvSpPr>
        <p:spPr>
          <a:xfrm>
            <a:off x="6218354" y="4662988"/>
            <a:ext cx="2496277" cy="26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0945B8E1-5891-EF17-4CF5-36A74D5E5FD7}"/>
              </a:ext>
            </a:extLst>
          </p:cNvPr>
          <p:cNvSpPr txBox="1"/>
          <p:nvPr/>
        </p:nvSpPr>
        <p:spPr>
          <a:xfrm>
            <a:off x="431371" y="932723"/>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“Food culture and literary imagination in early modern Italy”</a:t>
            </a:r>
          </a:p>
        </p:txBody>
      </p:sp>
      <p:sp>
        <p:nvSpPr>
          <p:cNvPr id="8" name="TextBox 7">
            <a:extLst>
              <a:ext uri="{FF2B5EF4-FFF2-40B4-BE49-F238E27FC236}">
                <a16:creationId xmlns:a16="http://schemas.microsoft.com/office/drawing/2014/main" id="{B4063ADE-8EF4-97B1-8359-7DDAE5F13FC2}"/>
              </a:ext>
            </a:extLst>
          </p:cNvPr>
          <p:cNvSpPr txBox="1"/>
          <p:nvPr/>
        </p:nvSpPr>
        <p:spPr>
          <a:xfrm>
            <a:off x="435210" y="2405909"/>
            <a:ext cx="11566289" cy="338554"/>
          </a:xfrm>
          <a:prstGeom prst="rect">
            <a:avLst/>
          </a:prstGeom>
          <a:noFill/>
          <a:ln>
            <a:solidFill>
              <a:schemeClr val="tx1"/>
            </a:solidFill>
          </a:ln>
        </p:spPr>
        <p:txBody>
          <a:bodyPr wrap="square" rtlCol="0">
            <a:spAutoFit/>
          </a:bodyPr>
          <a:lstStyle/>
          <a:p>
            <a:r>
              <a:rPr lang="en-US" sz="1600" dirty="0"/>
              <a:t>=100  1\$</a:t>
            </a:r>
            <a:r>
              <a:rPr lang="en-US" sz="1600" dirty="0" err="1"/>
              <a:t>aGiannetti</a:t>
            </a:r>
            <a:r>
              <a:rPr lang="en-US" sz="1600" dirty="0"/>
              <a:t>, Laura,$eauthor.</a:t>
            </a:r>
            <a:r>
              <a:rPr lang="en-US" sz="1600" dirty="0">
                <a:highlight>
                  <a:srgbClr val="FFFF00"/>
                </a:highlight>
              </a:rPr>
              <a:t>$0http://id.loc.gov/authorities/names/n2002038409</a:t>
            </a:r>
            <a:r>
              <a:rPr lang="en-US" sz="1600" dirty="0">
                <a:highlight>
                  <a:srgbClr val="00FFFF"/>
                </a:highlight>
              </a:rPr>
              <a:t>$1http://viaf.org/</a:t>
            </a:r>
            <a:r>
              <a:rPr lang="en-US" sz="1600" dirty="0" err="1">
                <a:highlight>
                  <a:srgbClr val="00FFFF"/>
                </a:highlight>
              </a:rPr>
              <a:t>viaf</a:t>
            </a:r>
            <a:r>
              <a:rPr lang="en-US" sz="1600" dirty="0">
                <a:highlight>
                  <a:srgbClr val="00FFFF"/>
                </a:highlight>
              </a:rPr>
              <a:t>/55970241</a:t>
            </a:r>
            <a:r>
              <a:rPr lang="en-US" sz="1600" dirty="0"/>
              <a:t> </a:t>
            </a:r>
          </a:p>
        </p:txBody>
      </p:sp>
      <p:sp>
        <p:nvSpPr>
          <p:cNvPr id="9" name="TextBox 8">
            <a:extLst>
              <a:ext uri="{FF2B5EF4-FFF2-40B4-BE49-F238E27FC236}">
                <a16:creationId xmlns:a16="http://schemas.microsoft.com/office/drawing/2014/main" id="{7BF1FD2A-CD76-0515-C852-F59DD36AA3CE}"/>
              </a:ext>
            </a:extLst>
          </p:cNvPr>
          <p:cNvSpPr txBox="1"/>
          <p:nvPr/>
        </p:nvSpPr>
        <p:spPr>
          <a:xfrm>
            <a:off x="431371" y="1964357"/>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10" name="Rectangle 9">
            <a:extLst>
              <a:ext uri="{FF2B5EF4-FFF2-40B4-BE49-F238E27FC236}">
                <a16:creationId xmlns:a16="http://schemas.microsoft.com/office/drawing/2014/main" id="{B891F58A-2D79-741E-C45C-D5CD97C358F2}"/>
              </a:ext>
            </a:extLst>
          </p:cNvPr>
          <p:cNvSpPr/>
          <p:nvPr/>
        </p:nvSpPr>
        <p:spPr>
          <a:xfrm>
            <a:off x="7384405" y="2434264"/>
            <a:ext cx="1428125" cy="3245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F616796D-6EC4-EC1E-FD3C-9EFCFC500C01}"/>
              </a:ext>
            </a:extLst>
          </p:cNvPr>
          <p:cNvPicPr>
            <a:picLocks noChangeAspect="1"/>
          </p:cNvPicPr>
          <p:nvPr/>
        </p:nvPicPr>
        <p:blipFill>
          <a:blip r:embed="rId3"/>
          <a:stretch>
            <a:fillRect/>
          </a:stretch>
        </p:blipFill>
        <p:spPr>
          <a:xfrm>
            <a:off x="405676" y="1647105"/>
            <a:ext cx="3077004" cy="266737"/>
          </a:xfrm>
          <a:prstGeom prst="rect">
            <a:avLst/>
          </a:prstGeom>
          <a:ln>
            <a:solidFill>
              <a:schemeClr val="tx1"/>
            </a:solidFill>
          </a:ln>
        </p:spPr>
      </p:pic>
    </p:spTree>
    <p:extLst>
      <p:ext uri="{BB962C8B-B14F-4D97-AF65-F5344CB8AC3E}">
        <p14:creationId xmlns:p14="http://schemas.microsoft.com/office/powerpoint/2010/main" val="3300993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E8F78-BDCB-85BE-FD2F-F51EAEAA69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0116E5-03DB-BBC5-8539-5EA18A200B95}"/>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2" name="TextBox 1">
            <a:extLst>
              <a:ext uri="{FF2B5EF4-FFF2-40B4-BE49-F238E27FC236}">
                <a16:creationId xmlns:a16="http://schemas.microsoft.com/office/drawing/2014/main" id="{B0AA033C-A889-D425-1401-CE011321D932}"/>
              </a:ext>
            </a:extLst>
          </p:cNvPr>
          <p:cNvSpPr txBox="1"/>
          <p:nvPr/>
        </p:nvSpPr>
        <p:spPr>
          <a:xfrm>
            <a:off x="431371" y="3283501"/>
            <a:ext cx="11233248" cy="400110"/>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an LCNAMES heading. Here is (the beginning of) the VIAF link viewed in a browser:</a:t>
            </a:r>
          </a:p>
        </p:txBody>
      </p:sp>
      <p:sp>
        <p:nvSpPr>
          <p:cNvPr id="13" name="TextBox 12">
            <a:extLst>
              <a:ext uri="{FF2B5EF4-FFF2-40B4-BE49-F238E27FC236}">
                <a16:creationId xmlns:a16="http://schemas.microsoft.com/office/drawing/2014/main" id="{39EBF8F6-00DC-260F-7967-8D9070EFC782}"/>
              </a:ext>
            </a:extLst>
          </p:cNvPr>
          <p:cNvSpPr txBox="1"/>
          <p:nvPr/>
        </p:nvSpPr>
        <p:spPr>
          <a:xfrm>
            <a:off x="431371" y="932723"/>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“Food culture and literary imagination in early modern Italy”</a:t>
            </a:r>
          </a:p>
        </p:txBody>
      </p:sp>
      <p:sp>
        <p:nvSpPr>
          <p:cNvPr id="4" name="TextBox 3">
            <a:extLst>
              <a:ext uri="{FF2B5EF4-FFF2-40B4-BE49-F238E27FC236}">
                <a16:creationId xmlns:a16="http://schemas.microsoft.com/office/drawing/2014/main" id="{F628F6EB-273D-E000-F215-47BDA6B9BBCA}"/>
              </a:ext>
            </a:extLst>
          </p:cNvPr>
          <p:cNvSpPr txBox="1"/>
          <p:nvPr/>
        </p:nvSpPr>
        <p:spPr>
          <a:xfrm>
            <a:off x="405676" y="2433973"/>
            <a:ext cx="11566289" cy="338554"/>
          </a:xfrm>
          <a:prstGeom prst="rect">
            <a:avLst/>
          </a:prstGeom>
          <a:noFill/>
          <a:ln>
            <a:solidFill>
              <a:schemeClr val="tx1"/>
            </a:solidFill>
          </a:ln>
        </p:spPr>
        <p:txBody>
          <a:bodyPr wrap="square" rtlCol="0">
            <a:spAutoFit/>
          </a:bodyPr>
          <a:lstStyle/>
          <a:p>
            <a:r>
              <a:rPr lang="en-US" sz="1600" dirty="0"/>
              <a:t>=100  1\$</a:t>
            </a:r>
            <a:r>
              <a:rPr lang="en-US" sz="1600" dirty="0" err="1"/>
              <a:t>aGiannetti</a:t>
            </a:r>
            <a:r>
              <a:rPr lang="en-US" sz="1600" dirty="0"/>
              <a:t>, Laura,$eauthor.</a:t>
            </a:r>
            <a:r>
              <a:rPr lang="en-US" sz="1600" dirty="0">
                <a:highlight>
                  <a:srgbClr val="FFFF00"/>
                </a:highlight>
              </a:rPr>
              <a:t>$0http://id.loc.gov/authorities/names/n2002038409</a:t>
            </a:r>
            <a:r>
              <a:rPr lang="en-US" sz="1600" dirty="0">
                <a:highlight>
                  <a:srgbClr val="00FFFF"/>
                </a:highlight>
              </a:rPr>
              <a:t>$1http://viaf.org/</a:t>
            </a:r>
            <a:r>
              <a:rPr lang="en-US" sz="1600" dirty="0" err="1">
                <a:highlight>
                  <a:srgbClr val="00FFFF"/>
                </a:highlight>
              </a:rPr>
              <a:t>viaf</a:t>
            </a:r>
            <a:r>
              <a:rPr lang="en-US" sz="1600" dirty="0">
                <a:highlight>
                  <a:srgbClr val="00FFFF"/>
                </a:highlight>
              </a:rPr>
              <a:t>/55970241</a:t>
            </a:r>
            <a:r>
              <a:rPr lang="en-US" sz="1600" dirty="0"/>
              <a:t> </a:t>
            </a:r>
          </a:p>
        </p:txBody>
      </p:sp>
      <p:sp>
        <p:nvSpPr>
          <p:cNvPr id="5" name="TextBox 4">
            <a:extLst>
              <a:ext uri="{FF2B5EF4-FFF2-40B4-BE49-F238E27FC236}">
                <a16:creationId xmlns:a16="http://schemas.microsoft.com/office/drawing/2014/main" id="{F000F768-5F75-F374-CB3C-5C80344F7030}"/>
              </a:ext>
            </a:extLst>
          </p:cNvPr>
          <p:cNvSpPr txBox="1"/>
          <p:nvPr/>
        </p:nvSpPr>
        <p:spPr>
          <a:xfrm>
            <a:off x="431371" y="1964357"/>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pic>
        <p:nvPicPr>
          <p:cNvPr id="10" name="Picture 9">
            <a:extLst>
              <a:ext uri="{FF2B5EF4-FFF2-40B4-BE49-F238E27FC236}">
                <a16:creationId xmlns:a16="http://schemas.microsoft.com/office/drawing/2014/main" id="{D3A94A32-43CD-351D-9B31-43DE84406AD9}"/>
              </a:ext>
            </a:extLst>
          </p:cNvPr>
          <p:cNvPicPr>
            <a:picLocks noChangeAspect="1"/>
          </p:cNvPicPr>
          <p:nvPr/>
        </p:nvPicPr>
        <p:blipFill>
          <a:blip r:embed="rId2"/>
          <a:stretch>
            <a:fillRect/>
          </a:stretch>
        </p:blipFill>
        <p:spPr>
          <a:xfrm>
            <a:off x="405676" y="1647105"/>
            <a:ext cx="3077004" cy="266737"/>
          </a:xfrm>
          <a:prstGeom prst="rect">
            <a:avLst/>
          </a:prstGeom>
          <a:ln>
            <a:solidFill>
              <a:schemeClr val="tx1"/>
            </a:solidFill>
          </a:ln>
        </p:spPr>
      </p:pic>
      <p:sp>
        <p:nvSpPr>
          <p:cNvPr id="14" name="Rectangle 13">
            <a:extLst>
              <a:ext uri="{FF2B5EF4-FFF2-40B4-BE49-F238E27FC236}">
                <a16:creationId xmlns:a16="http://schemas.microsoft.com/office/drawing/2014/main" id="{EC346B5E-AA87-339C-6EE2-99E5A4EFE06E}"/>
              </a:ext>
            </a:extLst>
          </p:cNvPr>
          <p:cNvSpPr/>
          <p:nvPr/>
        </p:nvSpPr>
        <p:spPr>
          <a:xfrm>
            <a:off x="8721090" y="2431607"/>
            <a:ext cx="3035700" cy="338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a:extLst>
              <a:ext uri="{FF2B5EF4-FFF2-40B4-BE49-F238E27FC236}">
                <a16:creationId xmlns:a16="http://schemas.microsoft.com/office/drawing/2014/main" id="{1FB95BC6-6259-F510-55EE-F7EF5186034F}"/>
              </a:ext>
            </a:extLst>
          </p:cNvPr>
          <p:cNvPicPr>
            <a:picLocks noChangeAspect="1"/>
          </p:cNvPicPr>
          <p:nvPr/>
        </p:nvPicPr>
        <p:blipFill>
          <a:blip r:embed="rId3"/>
          <a:stretch>
            <a:fillRect/>
          </a:stretch>
        </p:blipFill>
        <p:spPr>
          <a:xfrm>
            <a:off x="4181208" y="3956470"/>
            <a:ext cx="3829584" cy="2029108"/>
          </a:xfrm>
          <a:prstGeom prst="rect">
            <a:avLst/>
          </a:prstGeom>
          <a:ln>
            <a:solidFill>
              <a:schemeClr val="tx1"/>
            </a:solidFill>
          </a:ln>
        </p:spPr>
      </p:pic>
    </p:spTree>
    <p:extLst>
      <p:ext uri="{BB962C8B-B14F-4D97-AF65-F5344CB8AC3E}">
        <p14:creationId xmlns:p14="http://schemas.microsoft.com/office/powerpoint/2010/main" val="678680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7C631-44E5-975B-140D-D060033E9AC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A9CF6C3-387A-EF2F-B33D-705FB40A0A26}"/>
              </a:ext>
            </a:extLst>
          </p:cNvPr>
          <p:cNvPicPr>
            <a:picLocks noChangeAspect="1"/>
          </p:cNvPicPr>
          <p:nvPr/>
        </p:nvPicPr>
        <p:blipFill>
          <a:blip r:embed="rId2"/>
          <a:stretch>
            <a:fillRect/>
          </a:stretch>
        </p:blipFill>
        <p:spPr>
          <a:xfrm>
            <a:off x="685045" y="3395498"/>
            <a:ext cx="10821910" cy="2353003"/>
          </a:xfrm>
          <a:prstGeom prst="rect">
            <a:avLst/>
          </a:prstGeom>
          <a:ln>
            <a:solidFill>
              <a:schemeClr val="tx1"/>
            </a:solidFill>
          </a:ln>
        </p:spPr>
      </p:pic>
      <p:sp>
        <p:nvSpPr>
          <p:cNvPr id="3" name="Title 2">
            <a:extLst>
              <a:ext uri="{FF2B5EF4-FFF2-40B4-BE49-F238E27FC236}">
                <a16:creationId xmlns:a16="http://schemas.microsoft.com/office/drawing/2014/main" id="{5565BD65-FA8D-634D-9FE3-D3FFD1E39E41}"/>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10" name="TextBox 9">
            <a:extLst>
              <a:ext uri="{FF2B5EF4-FFF2-40B4-BE49-F238E27FC236}">
                <a16:creationId xmlns:a16="http://schemas.microsoft.com/office/drawing/2014/main" id="{238C6E0B-1D17-6EBC-51DF-D2819ED56C8A}"/>
              </a:ext>
            </a:extLst>
          </p:cNvPr>
          <p:cNvSpPr txBox="1"/>
          <p:nvPr/>
        </p:nvSpPr>
        <p:spPr>
          <a:xfrm>
            <a:off x="431371" y="2421685"/>
            <a:ext cx="11233248" cy="338554"/>
          </a:xfrm>
          <a:prstGeom prst="rect">
            <a:avLst/>
          </a:prstGeom>
          <a:noFill/>
          <a:ln>
            <a:solidFill>
              <a:schemeClr val="tx1"/>
            </a:solidFill>
          </a:ln>
        </p:spPr>
        <p:txBody>
          <a:bodyPr wrap="square" rtlCol="0">
            <a:spAutoFit/>
          </a:bodyPr>
          <a:lstStyle/>
          <a:p>
            <a:r>
              <a:rPr lang="en-US" sz="1600" dirty="0"/>
              <a:t>=650  \0$aFood habits$zItaly$xHistory$y16th century.</a:t>
            </a:r>
            <a:r>
              <a:rPr lang="en-US" sz="1600" dirty="0">
                <a:highlight>
                  <a:srgbClr val="FFFF00"/>
                </a:highlight>
              </a:rPr>
              <a:t>$0http://id.loc.gov/authorities/subjects/sh85050275</a:t>
            </a:r>
          </a:p>
        </p:txBody>
      </p:sp>
      <p:sp>
        <p:nvSpPr>
          <p:cNvPr id="16" name="TextBox 15">
            <a:extLst>
              <a:ext uri="{FF2B5EF4-FFF2-40B4-BE49-F238E27FC236}">
                <a16:creationId xmlns:a16="http://schemas.microsoft.com/office/drawing/2014/main" id="{5793EBC0-8230-47B9-B556-5C44F9200D8C}"/>
              </a:ext>
            </a:extLst>
          </p:cNvPr>
          <p:cNvSpPr txBox="1"/>
          <p:nvPr/>
        </p:nvSpPr>
        <p:spPr>
          <a:xfrm>
            <a:off x="389611" y="1941632"/>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2" name="TextBox 1">
            <a:extLst>
              <a:ext uri="{FF2B5EF4-FFF2-40B4-BE49-F238E27FC236}">
                <a16:creationId xmlns:a16="http://schemas.microsoft.com/office/drawing/2014/main" id="{D62ABA3F-AB52-19A1-F387-3BAADEAB248C}"/>
              </a:ext>
            </a:extLst>
          </p:cNvPr>
          <p:cNvSpPr txBox="1"/>
          <p:nvPr/>
        </p:nvSpPr>
        <p:spPr>
          <a:xfrm>
            <a:off x="431371" y="2861750"/>
            <a:ext cx="11233248"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 LCSH heading.  The identifier sh85050275 came from here:</a:t>
            </a:r>
          </a:p>
        </p:txBody>
      </p:sp>
      <p:sp>
        <p:nvSpPr>
          <p:cNvPr id="6" name="Rectangle 5">
            <a:extLst>
              <a:ext uri="{FF2B5EF4-FFF2-40B4-BE49-F238E27FC236}">
                <a16:creationId xmlns:a16="http://schemas.microsoft.com/office/drawing/2014/main" id="{D28B53F7-8A4D-EDAD-1D21-26F66CAF7FC7}"/>
              </a:ext>
            </a:extLst>
          </p:cNvPr>
          <p:cNvSpPr/>
          <p:nvPr/>
        </p:nvSpPr>
        <p:spPr>
          <a:xfrm>
            <a:off x="685045" y="3395402"/>
            <a:ext cx="384043"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DA5F65B4-BC80-A02D-79CC-DD47E661B14B}"/>
              </a:ext>
            </a:extLst>
          </p:cNvPr>
          <p:cNvSpPr/>
          <p:nvPr/>
        </p:nvSpPr>
        <p:spPr>
          <a:xfrm>
            <a:off x="7481292" y="4217487"/>
            <a:ext cx="2496277" cy="26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26CA6F0D-19B8-8ABD-B1C4-68209B5FAB90}"/>
              </a:ext>
            </a:extLst>
          </p:cNvPr>
          <p:cNvSpPr/>
          <p:nvPr/>
        </p:nvSpPr>
        <p:spPr>
          <a:xfrm>
            <a:off x="9152738" y="2415152"/>
            <a:ext cx="1294282" cy="3385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CBF4CB7F-C98E-723E-8E6D-A1E001262F17}"/>
              </a:ext>
            </a:extLst>
          </p:cNvPr>
          <p:cNvSpPr txBox="1"/>
          <p:nvPr/>
        </p:nvSpPr>
        <p:spPr>
          <a:xfrm>
            <a:off x="431371" y="932723"/>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“Food culture and literary imagination in early modern Italy”</a:t>
            </a:r>
          </a:p>
        </p:txBody>
      </p:sp>
      <p:pic>
        <p:nvPicPr>
          <p:cNvPr id="5" name="Picture 4">
            <a:extLst>
              <a:ext uri="{FF2B5EF4-FFF2-40B4-BE49-F238E27FC236}">
                <a16:creationId xmlns:a16="http://schemas.microsoft.com/office/drawing/2014/main" id="{E2F730B2-8FEF-4CAD-C953-C0ADA49F0BF7}"/>
              </a:ext>
            </a:extLst>
          </p:cNvPr>
          <p:cNvPicPr>
            <a:picLocks noChangeAspect="1"/>
          </p:cNvPicPr>
          <p:nvPr/>
        </p:nvPicPr>
        <p:blipFill>
          <a:blip r:embed="rId3"/>
          <a:stretch>
            <a:fillRect/>
          </a:stretch>
        </p:blipFill>
        <p:spPr>
          <a:xfrm>
            <a:off x="335674" y="1568952"/>
            <a:ext cx="4163006" cy="266737"/>
          </a:xfrm>
          <a:prstGeom prst="rect">
            <a:avLst/>
          </a:prstGeom>
        </p:spPr>
      </p:pic>
    </p:spTree>
    <p:extLst>
      <p:ext uri="{BB962C8B-B14F-4D97-AF65-F5344CB8AC3E}">
        <p14:creationId xmlns:p14="http://schemas.microsoft.com/office/powerpoint/2010/main" val="2981480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1EA14-D144-B344-EB2E-E0E2D8E903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4FEB18-7357-CC8A-1348-94BB9D579A61}"/>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4" name="Content Placeholder 3">
            <a:extLst>
              <a:ext uri="{FF2B5EF4-FFF2-40B4-BE49-F238E27FC236}">
                <a16:creationId xmlns:a16="http://schemas.microsoft.com/office/drawing/2014/main" id="{A8565FF9-D3C3-8637-1E33-6CE333E107BB}"/>
              </a:ext>
            </a:extLst>
          </p:cNvPr>
          <p:cNvSpPr>
            <a:spLocks noGrp="1"/>
          </p:cNvSpPr>
          <p:nvPr>
            <p:ph idx="1"/>
          </p:nvPr>
        </p:nvSpPr>
        <p:spPr>
          <a:xfrm>
            <a:off x="527381" y="1604799"/>
            <a:ext cx="11233248" cy="1440159"/>
          </a:xfrm>
        </p:spPr>
        <p:txBody>
          <a:bodyPr>
            <a:normAutofit/>
          </a:bodyPr>
          <a:lstStyle/>
          <a:p>
            <a:pPr>
              <a:spcBef>
                <a:spcPts val="900"/>
              </a:spcBef>
              <a:buClrTx/>
            </a:pPr>
            <a:r>
              <a:rPr lang="en-US" sz="2000" dirty="0">
                <a:solidFill>
                  <a:schemeClr val="tx1"/>
                </a:solidFill>
              </a:rPr>
              <a:t>For title Accounts of "first wave" feminism in Germany by German feminists (MMS ID 99603910400121) we have these fields (among others) in the output.</a:t>
            </a:r>
          </a:p>
          <a:p>
            <a:pPr>
              <a:spcBef>
                <a:spcPts val="900"/>
              </a:spcBef>
              <a:buClrTx/>
            </a:pPr>
            <a:r>
              <a:rPr lang="en-US" sz="2000" dirty="0">
                <a:solidFill>
                  <a:schemeClr val="tx1"/>
                </a:solidFill>
              </a:rPr>
              <a:t>The yellow (LOC) and turquoise (VIAF) ) and pink (GND) subfields were added via the Linked Data Enrichment</a:t>
            </a:r>
          </a:p>
          <a:p>
            <a:pPr>
              <a:spcBef>
                <a:spcPts val="900"/>
              </a:spcBef>
              <a:buClrTx/>
            </a:pPr>
            <a:endParaRPr lang="en-US" sz="2000" dirty="0">
              <a:solidFill>
                <a:schemeClr val="tx1"/>
              </a:solidFill>
            </a:endParaRPr>
          </a:p>
        </p:txBody>
      </p:sp>
      <p:sp>
        <p:nvSpPr>
          <p:cNvPr id="2" name="TextBox 1">
            <a:extLst>
              <a:ext uri="{FF2B5EF4-FFF2-40B4-BE49-F238E27FC236}">
                <a16:creationId xmlns:a16="http://schemas.microsoft.com/office/drawing/2014/main" id="{7DF585F6-4C60-9C07-64F5-238C2A2D888A}"/>
              </a:ext>
            </a:extLst>
          </p:cNvPr>
          <p:cNvSpPr txBox="1"/>
          <p:nvPr/>
        </p:nvSpPr>
        <p:spPr>
          <a:xfrm>
            <a:off x="431371" y="3898985"/>
            <a:ext cx="11233248" cy="584775"/>
          </a:xfrm>
          <a:prstGeom prst="rect">
            <a:avLst/>
          </a:prstGeom>
          <a:noFill/>
          <a:ln>
            <a:solidFill>
              <a:schemeClr val="tx1"/>
            </a:solidFill>
          </a:ln>
        </p:spPr>
        <p:txBody>
          <a:bodyPr wrap="square" rtlCol="0">
            <a:spAutoFit/>
          </a:bodyPr>
          <a:lstStyle/>
          <a:p>
            <a:r>
              <a:rPr lang="en-US" sz="1600" dirty="0"/>
              <a:t>=100  1\$</a:t>
            </a:r>
            <a:r>
              <a:rPr lang="en-US" sz="1600" dirty="0" err="1"/>
              <a:t>aKlein</a:t>
            </a:r>
            <a:r>
              <a:rPr lang="en-US" sz="1600" dirty="0"/>
              <a:t>, Renate,$d1945-</a:t>
            </a:r>
            <a:r>
              <a:rPr lang="en-US" sz="1600" dirty="0">
                <a:highlight>
                  <a:srgbClr val="FFFF00"/>
                </a:highlight>
              </a:rPr>
              <a:t>$0http://id.loc.gov/authorities/names/n82088057</a:t>
            </a:r>
            <a:r>
              <a:rPr lang="en-US" sz="1600" dirty="0">
                <a:highlight>
                  <a:srgbClr val="00FFFF"/>
                </a:highlight>
              </a:rPr>
              <a:t>$1http://viaf.org/</a:t>
            </a:r>
            <a:r>
              <a:rPr lang="en-US" sz="1600" dirty="0" err="1">
                <a:highlight>
                  <a:srgbClr val="00FFFF"/>
                </a:highlight>
              </a:rPr>
              <a:t>viaf</a:t>
            </a:r>
            <a:r>
              <a:rPr lang="en-US" sz="1600" dirty="0">
                <a:highlight>
                  <a:srgbClr val="00FFFF"/>
                </a:highlight>
              </a:rPr>
              <a:t>/108299501</a:t>
            </a:r>
          </a:p>
          <a:p>
            <a:r>
              <a:rPr lang="en-US" sz="1600" dirty="0"/>
              <a:t>=650  \7$aFrauenbewegung.$2gnd</a:t>
            </a:r>
            <a:r>
              <a:rPr lang="en-US" sz="1600" dirty="0">
                <a:highlight>
                  <a:srgbClr val="FF00FF"/>
                </a:highlight>
              </a:rPr>
              <a:t>$0https://d-nb.info/040714284</a:t>
            </a:r>
          </a:p>
        </p:txBody>
      </p:sp>
      <p:sp>
        <p:nvSpPr>
          <p:cNvPr id="5" name="TextBox 4">
            <a:extLst>
              <a:ext uri="{FF2B5EF4-FFF2-40B4-BE49-F238E27FC236}">
                <a16:creationId xmlns:a16="http://schemas.microsoft.com/office/drawing/2014/main" id="{0E68FDD6-9CE9-022A-60E0-0DA6776DF82D}"/>
              </a:ext>
            </a:extLst>
          </p:cNvPr>
          <p:cNvSpPr txBox="1"/>
          <p:nvPr/>
        </p:nvSpPr>
        <p:spPr>
          <a:xfrm>
            <a:off x="431371" y="932723"/>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“Accounts of "first wave" feminism in Germany by German feminists”</a:t>
            </a:r>
          </a:p>
        </p:txBody>
      </p:sp>
    </p:spTree>
    <p:extLst>
      <p:ext uri="{BB962C8B-B14F-4D97-AF65-F5344CB8AC3E}">
        <p14:creationId xmlns:p14="http://schemas.microsoft.com/office/powerpoint/2010/main" val="2585053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70B0-19EA-A2E8-A462-A427748E270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D71F47B-0199-8DA8-92B0-37512CFCB3BE}"/>
              </a:ext>
            </a:extLst>
          </p:cNvPr>
          <p:cNvPicPr>
            <a:picLocks noChangeAspect="1"/>
          </p:cNvPicPr>
          <p:nvPr/>
        </p:nvPicPr>
        <p:blipFill>
          <a:blip r:embed="rId2"/>
          <a:stretch>
            <a:fillRect/>
          </a:stretch>
        </p:blipFill>
        <p:spPr>
          <a:xfrm>
            <a:off x="13715" y="3509622"/>
            <a:ext cx="12192000" cy="2232460"/>
          </a:xfrm>
          <a:prstGeom prst="rect">
            <a:avLst/>
          </a:prstGeom>
          <a:ln>
            <a:solidFill>
              <a:schemeClr val="tx1"/>
            </a:solidFill>
          </a:ln>
        </p:spPr>
      </p:pic>
      <p:sp>
        <p:nvSpPr>
          <p:cNvPr id="3" name="Title 2">
            <a:extLst>
              <a:ext uri="{FF2B5EF4-FFF2-40B4-BE49-F238E27FC236}">
                <a16:creationId xmlns:a16="http://schemas.microsoft.com/office/drawing/2014/main" id="{1191448F-913F-DA4B-ED6F-CDC8F5F59DB5}"/>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17" name="TextBox 16">
            <a:extLst>
              <a:ext uri="{FF2B5EF4-FFF2-40B4-BE49-F238E27FC236}">
                <a16:creationId xmlns:a16="http://schemas.microsoft.com/office/drawing/2014/main" id="{18E21E2A-D1A4-6D9D-E92F-2448D960D59F}"/>
              </a:ext>
            </a:extLst>
          </p:cNvPr>
          <p:cNvSpPr txBox="1"/>
          <p:nvPr/>
        </p:nvSpPr>
        <p:spPr>
          <a:xfrm>
            <a:off x="431371" y="3020987"/>
            <a:ext cx="11233248"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an LCNAMES heading. The identifier n82088057 came from here:</a:t>
            </a:r>
          </a:p>
        </p:txBody>
      </p:sp>
      <p:sp>
        <p:nvSpPr>
          <p:cNvPr id="22" name="Rectangle 21">
            <a:extLst>
              <a:ext uri="{FF2B5EF4-FFF2-40B4-BE49-F238E27FC236}">
                <a16:creationId xmlns:a16="http://schemas.microsoft.com/office/drawing/2014/main" id="{2FA5509A-AD45-2D51-7B6E-773BC44DAFB7}"/>
              </a:ext>
            </a:extLst>
          </p:cNvPr>
          <p:cNvSpPr/>
          <p:nvPr/>
        </p:nvSpPr>
        <p:spPr>
          <a:xfrm>
            <a:off x="21633" y="4327761"/>
            <a:ext cx="384043"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31316D6F-15E5-511C-6B87-FCCD9D124722}"/>
              </a:ext>
            </a:extLst>
          </p:cNvPr>
          <p:cNvSpPr/>
          <p:nvPr/>
        </p:nvSpPr>
        <p:spPr>
          <a:xfrm>
            <a:off x="6109715" y="4381688"/>
            <a:ext cx="2496277" cy="26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B779ACA9-6E57-BFFF-B5C3-B814B93FAA46}"/>
              </a:ext>
            </a:extLst>
          </p:cNvPr>
          <p:cNvSpPr txBox="1"/>
          <p:nvPr/>
        </p:nvSpPr>
        <p:spPr>
          <a:xfrm>
            <a:off x="431371" y="932723"/>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“Accounts of "first wave" feminism in Germany by German feminists”</a:t>
            </a:r>
          </a:p>
        </p:txBody>
      </p:sp>
      <p:sp>
        <p:nvSpPr>
          <p:cNvPr id="8" name="TextBox 7">
            <a:extLst>
              <a:ext uri="{FF2B5EF4-FFF2-40B4-BE49-F238E27FC236}">
                <a16:creationId xmlns:a16="http://schemas.microsoft.com/office/drawing/2014/main" id="{B999E05B-3E35-0B6D-D8A4-747E3B767AA5}"/>
              </a:ext>
            </a:extLst>
          </p:cNvPr>
          <p:cNvSpPr txBox="1"/>
          <p:nvPr/>
        </p:nvSpPr>
        <p:spPr>
          <a:xfrm>
            <a:off x="435211" y="2474489"/>
            <a:ext cx="11233248" cy="338554"/>
          </a:xfrm>
          <a:prstGeom prst="rect">
            <a:avLst/>
          </a:prstGeom>
          <a:noFill/>
          <a:ln>
            <a:solidFill>
              <a:schemeClr val="tx1"/>
            </a:solidFill>
          </a:ln>
        </p:spPr>
        <p:txBody>
          <a:bodyPr wrap="square" rtlCol="0">
            <a:spAutoFit/>
          </a:bodyPr>
          <a:lstStyle/>
          <a:p>
            <a:r>
              <a:rPr lang="en-US" sz="1600" dirty="0"/>
              <a:t>=100  1\$</a:t>
            </a:r>
            <a:r>
              <a:rPr lang="en-US" sz="1600" dirty="0" err="1"/>
              <a:t>aKlein</a:t>
            </a:r>
            <a:r>
              <a:rPr lang="en-US" sz="1600" dirty="0"/>
              <a:t>, Renate,$d1945-</a:t>
            </a:r>
            <a:r>
              <a:rPr lang="en-US" sz="1600" dirty="0">
                <a:highlight>
                  <a:srgbClr val="FFFF00"/>
                </a:highlight>
              </a:rPr>
              <a:t>$0http://id.loc.gov/authorities/names/n82088057</a:t>
            </a:r>
            <a:r>
              <a:rPr lang="en-US" sz="1600" dirty="0">
                <a:highlight>
                  <a:srgbClr val="00FFFF"/>
                </a:highlight>
              </a:rPr>
              <a:t>$1http://viaf.org/</a:t>
            </a:r>
            <a:r>
              <a:rPr lang="en-US" sz="1600" dirty="0" err="1">
                <a:highlight>
                  <a:srgbClr val="00FFFF"/>
                </a:highlight>
              </a:rPr>
              <a:t>viaf</a:t>
            </a:r>
            <a:r>
              <a:rPr lang="en-US" sz="1600" dirty="0">
                <a:highlight>
                  <a:srgbClr val="00FFFF"/>
                </a:highlight>
              </a:rPr>
              <a:t>/108299501</a:t>
            </a:r>
          </a:p>
        </p:txBody>
      </p:sp>
      <p:sp>
        <p:nvSpPr>
          <p:cNvPr id="9" name="TextBox 8">
            <a:extLst>
              <a:ext uri="{FF2B5EF4-FFF2-40B4-BE49-F238E27FC236}">
                <a16:creationId xmlns:a16="http://schemas.microsoft.com/office/drawing/2014/main" id="{38A48A60-E80C-69FB-84E2-CAB4796B61EA}"/>
              </a:ext>
            </a:extLst>
          </p:cNvPr>
          <p:cNvSpPr txBox="1"/>
          <p:nvPr/>
        </p:nvSpPr>
        <p:spPr>
          <a:xfrm>
            <a:off x="431371" y="1964357"/>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10" name="Rectangle 9">
            <a:extLst>
              <a:ext uri="{FF2B5EF4-FFF2-40B4-BE49-F238E27FC236}">
                <a16:creationId xmlns:a16="http://schemas.microsoft.com/office/drawing/2014/main" id="{48CF9B2A-75FA-BE7C-9AFC-4B2DD617471E}"/>
              </a:ext>
            </a:extLst>
          </p:cNvPr>
          <p:cNvSpPr/>
          <p:nvPr/>
        </p:nvSpPr>
        <p:spPr>
          <a:xfrm>
            <a:off x="7035544" y="2487965"/>
            <a:ext cx="1182626" cy="338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FA81AC8C-5CC4-4B77-8539-C2D8F3BA64C1}"/>
              </a:ext>
            </a:extLst>
          </p:cNvPr>
          <p:cNvPicPr>
            <a:picLocks noChangeAspect="1"/>
          </p:cNvPicPr>
          <p:nvPr/>
        </p:nvPicPr>
        <p:blipFill>
          <a:blip r:embed="rId3"/>
          <a:stretch>
            <a:fillRect/>
          </a:stretch>
        </p:blipFill>
        <p:spPr>
          <a:xfrm>
            <a:off x="405676" y="1568864"/>
            <a:ext cx="2753109" cy="266737"/>
          </a:xfrm>
          <a:prstGeom prst="rect">
            <a:avLst/>
          </a:prstGeom>
          <a:ln>
            <a:solidFill>
              <a:schemeClr val="tx1"/>
            </a:solidFill>
          </a:ln>
        </p:spPr>
      </p:pic>
    </p:spTree>
    <p:extLst>
      <p:ext uri="{BB962C8B-B14F-4D97-AF65-F5344CB8AC3E}">
        <p14:creationId xmlns:p14="http://schemas.microsoft.com/office/powerpoint/2010/main" val="1942894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A776C-D187-C66E-98D1-0102291717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9E75ED-739F-F063-EC16-8878263805EC}"/>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2" name="TextBox 1">
            <a:extLst>
              <a:ext uri="{FF2B5EF4-FFF2-40B4-BE49-F238E27FC236}">
                <a16:creationId xmlns:a16="http://schemas.microsoft.com/office/drawing/2014/main" id="{AB2996A3-1635-8951-69E6-BFB509914308}"/>
              </a:ext>
            </a:extLst>
          </p:cNvPr>
          <p:cNvSpPr txBox="1"/>
          <p:nvPr/>
        </p:nvSpPr>
        <p:spPr>
          <a:xfrm>
            <a:off x="431371" y="3020987"/>
            <a:ext cx="11233248" cy="830997"/>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an LCNAMES heading. Here is (the beginning of) the VIAF link viewed in a browser:</a:t>
            </a:r>
          </a:p>
        </p:txBody>
      </p:sp>
      <p:sp>
        <p:nvSpPr>
          <p:cNvPr id="13" name="TextBox 12">
            <a:extLst>
              <a:ext uri="{FF2B5EF4-FFF2-40B4-BE49-F238E27FC236}">
                <a16:creationId xmlns:a16="http://schemas.microsoft.com/office/drawing/2014/main" id="{02E32F90-FF24-EA49-8FD3-8C0F1A2DD574}"/>
              </a:ext>
            </a:extLst>
          </p:cNvPr>
          <p:cNvSpPr txBox="1"/>
          <p:nvPr/>
        </p:nvSpPr>
        <p:spPr>
          <a:xfrm>
            <a:off x="431371" y="932723"/>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“Accounts of "first wave" feminism in Germany by German feminists”</a:t>
            </a:r>
          </a:p>
        </p:txBody>
      </p:sp>
      <p:sp>
        <p:nvSpPr>
          <p:cNvPr id="6" name="TextBox 5">
            <a:extLst>
              <a:ext uri="{FF2B5EF4-FFF2-40B4-BE49-F238E27FC236}">
                <a16:creationId xmlns:a16="http://schemas.microsoft.com/office/drawing/2014/main" id="{0D663D9D-F16D-7680-223E-BB5BFFC3526F}"/>
              </a:ext>
            </a:extLst>
          </p:cNvPr>
          <p:cNvSpPr txBox="1"/>
          <p:nvPr/>
        </p:nvSpPr>
        <p:spPr>
          <a:xfrm>
            <a:off x="435211" y="2474489"/>
            <a:ext cx="11233248" cy="338554"/>
          </a:xfrm>
          <a:prstGeom prst="rect">
            <a:avLst/>
          </a:prstGeom>
          <a:noFill/>
          <a:ln>
            <a:solidFill>
              <a:schemeClr val="tx1"/>
            </a:solidFill>
          </a:ln>
        </p:spPr>
        <p:txBody>
          <a:bodyPr wrap="square" rtlCol="0">
            <a:spAutoFit/>
          </a:bodyPr>
          <a:lstStyle/>
          <a:p>
            <a:r>
              <a:rPr lang="en-US" sz="1600" dirty="0"/>
              <a:t>=100  1\$</a:t>
            </a:r>
            <a:r>
              <a:rPr lang="en-US" sz="1600" dirty="0" err="1"/>
              <a:t>aKlein</a:t>
            </a:r>
            <a:r>
              <a:rPr lang="en-US" sz="1600" dirty="0"/>
              <a:t>, Renate,$d1945-</a:t>
            </a:r>
            <a:r>
              <a:rPr lang="en-US" sz="1600" dirty="0">
                <a:highlight>
                  <a:srgbClr val="FFFF00"/>
                </a:highlight>
              </a:rPr>
              <a:t>$0http://id.loc.gov/authorities/names/n82088057</a:t>
            </a:r>
            <a:r>
              <a:rPr lang="en-US" sz="1600" dirty="0">
                <a:highlight>
                  <a:srgbClr val="00FFFF"/>
                </a:highlight>
              </a:rPr>
              <a:t>$1http://viaf.org/</a:t>
            </a:r>
            <a:r>
              <a:rPr lang="en-US" sz="1600" dirty="0" err="1">
                <a:highlight>
                  <a:srgbClr val="00FFFF"/>
                </a:highlight>
              </a:rPr>
              <a:t>viaf</a:t>
            </a:r>
            <a:r>
              <a:rPr lang="en-US" sz="1600" dirty="0">
                <a:highlight>
                  <a:srgbClr val="00FFFF"/>
                </a:highlight>
              </a:rPr>
              <a:t>/108299501</a:t>
            </a:r>
          </a:p>
        </p:txBody>
      </p:sp>
      <p:sp>
        <p:nvSpPr>
          <p:cNvPr id="7" name="TextBox 6">
            <a:extLst>
              <a:ext uri="{FF2B5EF4-FFF2-40B4-BE49-F238E27FC236}">
                <a16:creationId xmlns:a16="http://schemas.microsoft.com/office/drawing/2014/main" id="{DD1E5C31-1558-57D6-52C6-60121B7AE1DA}"/>
              </a:ext>
            </a:extLst>
          </p:cNvPr>
          <p:cNvSpPr txBox="1"/>
          <p:nvPr/>
        </p:nvSpPr>
        <p:spPr>
          <a:xfrm>
            <a:off x="431371" y="1964357"/>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pic>
        <p:nvPicPr>
          <p:cNvPr id="11" name="Picture 10">
            <a:extLst>
              <a:ext uri="{FF2B5EF4-FFF2-40B4-BE49-F238E27FC236}">
                <a16:creationId xmlns:a16="http://schemas.microsoft.com/office/drawing/2014/main" id="{5E4EA79B-F5AC-D9C7-4FB7-D744DE45529A}"/>
              </a:ext>
            </a:extLst>
          </p:cNvPr>
          <p:cNvPicPr>
            <a:picLocks noChangeAspect="1"/>
          </p:cNvPicPr>
          <p:nvPr/>
        </p:nvPicPr>
        <p:blipFill>
          <a:blip r:embed="rId2"/>
          <a:stretch>
            <a:fillRect/>
          </a:stretch>
        </p:blipFill>
        <p:spPr>
          <a:xfrm>
            <a:off x="405676" y="1568864"/>
            <a:ext cx="2753109" cy="266737"/>
          </a:xfrm>
          <a:prstGeom prst="rect">
            <a:avLst/>
          </a:prstGeom>
          <a:ln>
            <a:solidFill>
              <a:schemeClr val="tx1"/>
            </a:solidFill>
          </a:ln>
        </p:spPr>
      </p:pic>
      <p:pic>
        <p:nvPicPr>
          <p:cNvPr id="14" name="Picture 13">
            <a:extLst>
              <a:ext uri="{FF2B5EF4-FFF2-40B4-BE49-F238E27FC236}">
                <a16:creationId xmlns:a16="http://schemas.microsoft.com/office/drawing/2014/main" id="{321EA758-8B76-45A1-ADBA-F1DC88488C17}"/>
              </a:ext>
            </a:extLst>
          </p:cNvPr>
          <p:cNvPicPr>
            <a:picLocks noChangeAspect="1"/>
          </p:cNvPicPr>
          <p:nvPr/>
        </p:nvPicPr>
        <p:blipFill>
          <a:blip r:embed="rId3"/>
          <a:stretch>
            <a:fillRect/>
          </a:stretch>
        </p:blipFill>
        <p:spPr>
          <a:xfrm>
            <a:off x="3397705" y="3442298"/>
            <a:ext cx="5492600" cy="3190223"/>
          </a:xfrm>
          <a:prstGeom prst="rect">
            <a:avLst/>
          </a:prstGeom>
          <a:ln>
            <a:solidFill>
              <a:schemeClr val="tx1"/>
            </a:solidFill>
          </a:ln>
        </p:spPr>
      </p:pic>
    </p:spTree>
    <p:extLst>
      <p:ext uri="{BB962C8B-B14F-4D97-AF65-F5344CB8AC3E}">
        <p14:creationId xmlns:p14="http://schemas.microsoft.com/office/powerpoint/2010/main" val="5853249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5058-85A5-6D50-873C-21335793A399}"/>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E801BE2-5441-5F95-77D4-9571928DBA71}"/>
              </a:ext>
            </a:extLst>
          </p:cNvPr>
          <p:cNvPicPr>
            <a:picLocks noChangeAspect="1"/>
          </p:cNvPicPr>
          <p:nvPr/>
        </p:nvPicPr>
        <p:blipFill>
          <a:blip r:embed="rId2"/>
          <a:stretch>
            <a:fillRect/>
          </a:stretch>
        </p:blipFill>
        <p:spPr>
          <a:xfrm>
            <a:off x="353364" y="3570770"/>
            <a:ext cx="11355385" cy="2562583"/>
          </a:xfrm>
          <a:prstGeom prst="rect">
            <a:avLst/>
          </a:prstGeom>
          <a:ln>
            <a:solidFill>
              <a:schemeClr val="tx1"/>
            </a:solidFill>
          </a:ln>
        </p:spPr>
      </p:pic>
      <p:sp>
        <p:nvSpPr>
          <p:cNvPr id="3" name="Title 2">
            <a:extLst>
              <a:ext uri="{FF2B5EF4-FFF2-40B4-BE49-F238E27FC236}">
                <a16:creationId xmlns:a16="http://schemas.microsoft.com/office/drawing/2014/main" id="{DE927103-AA2A-F3FC-B4B1-C6597D984E58}"/>
              </a:ext>
            </a:extLst>
          </p:cNvPr>
          <p:cNvSpPr>
            <a:spLocks noGrp="1"/>
          </p:cNvSpPr>
          <p:nvPr>
            <p:ph type="title"/>
          </p:nvPr>
        </p:nvSpPr>
        <p:spPr/>
        <p:txBody>
          <a:bodyPr>
            <a:noAutofit/>
          </a:bodyPr>
          <a:lstStyle/>
          <a:p>
            <a:pPr>
              <a:lnSpc>
                <a:spcPct val="90000"/>
              </a:lnSpc>
            </a:pPr>
            <a:r>
              <a:rPr lang="en-US" sz="3067" dirty="0"/>
              <a:t>On the Fly Enrichment</a:t>
            </a:r>
          </a:p>
        </p:txBody>
      </p:sp>
      <p:sp>
        <p:nvSpPr>
          <p:cNvPr id="10" name="TextBox 9">
            <a:extLst>
              <a:ext uri="{FF2B5EF4-FFF2-40B4-BE49-F238E27FC236}">
                <a16:creationId xmlns:a16="http://schemas.microsoft.com/office/drawing/2014/main" id="{8417679C-ECEA-1237-564F-B9726362BE08}"/>
              </a:ext>
            </a:extLst>
          </p:cNvPr>
          <p:cNvSpPr txBox="1"/>
          <p:nvPr/>
        </p:nvSpPr>
        <p:spPr>
          <a:xfrm>
            <a:off x="431371" y="2421684"/>
            <a:ext cx="11233248" cy="338554"/>
          </a:xfrm>
          <a:prstGeom prst="rect">
            <a:avLst/>
          </a:prstGeom>
          <a:noFill/>
          <a:ln>
            <a:solidFill>
              <a:schemeClr val="tx1"/>
            </a:solidFill>
          </a:ln>
        </p:spPr>
        <p:txBody>
          <a:bodyPr wrap="square" rtlCol="0">
            <a:spAutoFit/>
          </a:bodyPr>
          <a:lstStyle/>
          <a:p>
            <a:r>
              <a:rPr lang="en-US" sz="1600" dirty="0"/>
              <a:t>=650  \7$aFrauenbewegung.$2gnd</a:t>
            </a:r>
            <a:r>
              <a:rPr lang="en-US" sz="1600" dirty="0">
                <a:highlight>
                  <a:srgbClr val="FF00FF"/>
                </a:highlight>
              </a:rPr>
              <a:t>$0https://d-nb.info/040714284</a:t>
            </a:r>
          </a:p>
        </p:txBody>
      </p:sp>
      <p:sp>
        <p:nvSpPr>
          <p:cNvPr id="16" name="TextBox 15">
            <a:extLst>
              <a:ext uri="{FF2B5EF4-FFF2-40B4-BE49-F238E27FC236}">
                <a16:creationId xmlns:a16="http://schemas.microsoft.com/office/drawing/2014/main" id="{B831231F-AC77-F887-8EA3-E7A29092B604}"/>
              </a:ext>
            </a:extLst>
          </p:cNvPr>
          <p:cNvSpPr txBox="1"/>
          <p:nvPr/>
        </p:nvSpPr>
        <p:spPr>
          <a:xfrm>
            <a:off x="389611" y="1941632"/>
            <a:ext cx="4608512"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Got published as:</a:t>
            </a:r>
          </a:p>
        </p:txBody>
      </p:sp>
      <p:sp>
        <p:nvSpPr>
          <p:cNvPr id="2" name="TextBox 1">
            <a:extLst>
              <a:ext uri="{FF2B5EF4-FFF2-40B4-BE49-F238E27FC236}">
                <a16:creationId xmlns:a16="http://schemas.microsoft.com/office/drawing/2014/main" id="{4D7A1BC3-B18A-4766-16B7-A80E51AD3E4A}"/>
              </a:ext>
            </a:extLst>
          </p:cNvPr>
          <p:cNvSpPr txBox="1"/>
          <p:nvPr/>
        </p:nvSpPr>
        <p:spPr>
          <a:xfrm>
            <a:off x="431371" y="2861750"/>
            <a:ext cx="11233248" cy="46166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This is a GND heading.  The identifier 040714284 came from here:</a:t>
            </a:r>
          </a:p>
        </p:txBody>
      </p:sp>
      <p:sp>
        <p:nvSpPr>
          <p:cNvPr id="6" name="Rectangle 5">
            <a:extLst>
              <a:ext uri="{FF2B5EF4-FFF2-40B4-BE49-F238E27FC236}">
                <a16:creationId xmlns:a16="http://schemas.microsoft.com/office/drawing/2014/main" id="{1C865984-F1F5-EA7B-4496-F79BECCD7075}"/>
              </a:ext>
            </a:extLst>
          </p:cNvPr>
          <p:cNvSpPr/>
          <p:nvPr/>
        </p:nvSpPr>
        <p:spPr>
          <a:xfrm>
            <a:off x="458801" y="5591591"/>
            <a:ext cx="384043" cy="368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A3F31B68-E632-0E0E-38C9-36590AAA57B9}"/>
              </a:ext>
            </a:extLst>
          </p:cNvPr>
          <p:cNvSpPr/>
          <p:nvPr/>
        </p:nvSpPr>
        <p:spPr>
          <a:xfrm>
            <a:off x="7325850" y="4630400"/>
            <a:ext cx="2496277" cy="26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FF29A65-678A-1284-04F3-1D3069C9A1EF}"/>
              </a:ext>
            </a:extLst>
          </p:cNvPr>
          <p:cNvSpPr/>
          <p:nvPr/>
        </p:nvSpPr>
        <p:spPr>
          <a:xfrm>
            <a:off x="5625085" y="2397873"/>
            <a:ext cx="1151532" cy="362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E2A25A4F-04D1-F435-FBB8-9CEB53C1E546}"/>
              </a:ext>
            </a:extLst>
          </p:cNvPr>
          <p:cNvSpPr txBox="1"/>
          <p:nvPr/>
        </p:nvSpPr>
        <p:spPr>
          <a:xfrm>
            <a:off x="431371" y="932723"/>
            <a:ext cx="11137237" cy="461665"/>
          </a:xfrm>
          <a:prstGeom prst="rect">
            <a:avLst/>
          </a:prstGeom>
          <a:solidFill>
            <a:srgbClr val="FFFF00"/>
          </a:solidFill>
          <a:ln>
            <a:solidFill>
              <a:schemeClr val="tx1"/>
            </a:solidFill>
          </a:ln>
        </p:spPr>
        <p:txBody>
          <a:bodyPr wrap="square" rtlCol="0">
            <a:spAutoFit/>
          </a:bodyPr>
          <a:lstStyle>
            <a:defPPr>
              <a:defRPr lang="en-US"/>
            </a:defPPr>
            <a:lvl1pPr>
              <a:defRPr sz="1400"/>
            </a:lvl1pPr>
          </a:lstStyle>
          <a:p>
            <a:pPr algn="ctr"/>
            <a:r>
              <a:rPr lang="en-US" dirty="0"/>
              <a:t>Title “Accounts of "first wave" feminism in Germany by German feminists”</a:t>
            </a:r>
          </a:p>
        </p:txBody>
      </p:sp>
      <p:pic>
        <p:nvPicPr>
          <p:cNvPr id="7" name="Picture 6">
            <a:extLst>
              <a:ext uri="{FF2B5EF4-FFF2-40B4-BE49-F238E27FC236}">
                <a16:creationId xmlns:a16="http://schemas.microsoft.com/office/drawing/2014/main" id="{776F8454-326C-6A84-7FCA-171AED551A82}"/>
              </a:ext>
            </a:extLst>
          </p:cNvPr>
          <p:cNvPicPr>
            <a:picLocks noChangeAspect="1"/>
          </p:cNvPicPr>
          <p:nvPr/>
        </p:nvPicPr>
        <p:blipFill>
          <a:blip r:embed="rId3"/>
          <a:stretch>
            <a:fillRect/>
          </a:stretch>
        </p:blipFill>
        <p:spPr>
          <a:xfrm>
            <a:off x="389611" y="1622246"/>
            <a:ext cx="2762636" cy="285790"/>
          </a:xfrm>
          <a:prstGeom prst="rect">
            <a:avLst/>
          </a:prstGeom>
          <a:ln>
            <a:solidFill>
              <a:schemeClr val="tx1"/>
            </a:solidFill>
          </a:ln>
        </p:spPr>
      </p:pic>
    </p:spTree>
    <p:extLst>
      <p:ext uri="{BB962C8B-B14F-4D97-AF65-F5344CB8AC3E}">
        <p14:creationId xmlns:p14="http://schemas.microsoft.com/office/powerpoint/2010/main" val="255536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BB328-A275-0CEC-14A2-F397C3F5C1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B85309-09C3-9CC4-15D2-4AAD2E038F65}"/>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652CC933-1727-D6AD-329D-9CD2BF9621B3}"/>
              </a:ext>
            </a:extLst>
          </p:cNvPr>
          <p:cNvSpPr>
            <a:spLocks noGrp="1"/>
          </p:cNvSpPr>
          <p:nvPr>
            <p:ph idx="1"/>
          </p:nvPr>
        </p:nvSpPr>
        <p:spPr>
          <a:xfrm>
            <a:off x="527381" y="1028736"/>
            <a:ext cx="11233248" cy="1536169"/>
          </a:xfrm>
        </p:spPr>
        <p:txBody>
          <a:bodyPr>
            <a:normAutofit/>
          </a:bodyPr>
          <a:lstStyle/>
          <a:p>
            <a:pPr>
              <a:spcBef>
                <a:spcPts val="900"/>
              </a:spcBef>
              <a:buClrTx/>
            </a:pPr>
            <a:r>
              <a:rPr lang="en-US" sz="2000" dirty="0">
                <a:solidFill>
                  <a:schemeClr val="tx1"/>
                </a:solidFill>
              </a:rPr>
              <a:t>The enrichment process is configured by accessing “Linked Data Enrichment Configuration” at “Configuration &gt; Resources &gt; General”.</a:t>
            </a:r>
          </a:p>
          <a:p>
            <a:pPr>
              <a:spcBef>
                <a:spcPts val="900"/>
              </a:spcBef>
              <a:buClrTx/>
            </a:pPr>
            <a:r>
              <a:rPr lang="en-US" sz="2000" dirty="0">
                <a:solidFill>
                  <a:schemeClr val="tx1"/>
                </a:solidFill>
              </a:rPr>
              <a:t>There are separate tables for Names, Subjects and Local Authorities</a:t>
            </a:r>
          </a:p>
        </p:txBody>
      </p:sp>
      <p:pic>
        <p:nvPicPr>
          <p:cNvPr id="6" name="Picture 5">
            <a:extLst>
              <a:ext uri="{FF2B5EF4-FFF2-40B4-BE49-F238E27FC236}">
                <a16:creationId xmlns:a16="http://schemas.microsoft.com/office/drawing/2014/main" id="{2B3C0159-F17D-9067-8882-2666CBDD6EF7}"/>
              </a:ext>
            </a:extLst>
          </p:cNvPr>
          <p:cNvPicPr>
            <a:picLocks noChangeAspect="1"/>
          </p:cNvPicPr>
          <p:nvPr/>
        </p:nvPicPr>
        <p:blipFill>
          <a:blip r:embed="rId2"/>
          <a:stretch>
            <a:fillRect/>
          </a:stretch>
        </p:blipFill>
        <p:spPr>
          <a:xfrm>
            <a:off x="3809681" y="2590683"/>
            <a:ext cx="4572638" cy="1676634"/>
          </a:xfrm>
          <a:prstGeom prst="rect">
            <a:avLst/>
          </a:prstGeom>
          <a:ln>
            <a:solidFill>
              <a:schemeClr val="tx1"/>
            </a:solidFill>
          </a:ln>
        </p:spPr>
      </p:pic>
    </p:spTree>
    <p:extLst>
      <p:ext uri="{BB962C8B-B14F-4D97-AF65-F5344CB8AC3E}">
        <p14:creationId xmlns:p14="http://schemas.microsoft.com/office/powerpoint/2010/main" val="254865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67977-A74D-6E60-B950-925F84993F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57812D-0A33-98E1-689D-F650ACF73651}"/>
              </a:ext>
            </a:extLst>
          </p:cNvPr>
          <p:cNvSpPr>
            <a:spLocks noGrp="1"/>
          </p:cNvSpPr>
          <p:nvPr>
            <p:ph type="title"/>
          </p:nvPr>
        </p:nvSpPr>
        <p:spPr/>
        <p:txBody>
          <a:bodyPr>
            <a:normAutofit/>
          </a:bodyPr>
          <a:lstStyle/>
          <a:p>
            <a:pPr>
              <a:lnSpc>
                <a:spcPct val="90000"/>
              </a:lnSpc>
            </a:pPr>
            <a:r>
              <a:rPr lang="en-US" sz="3200" dirty="0"/>
              <a:t>On the Fly Enrichment</a:t>
            </a:r>
          </a:p>
        </p:txBody>
      </p:sp>
      <p:sp>
        <p:nvSpPr>
          <p:cNvPr id="4" name="Content Placeholder 3">
            <a:extLst>
              <a:ext uri="{FF2B5EF4-FFF2-40B4-BE49-F238E27FC236}">
                <a16:creationId xmlns:a16="http://schemas.microsoft.com/office/drawing/2014/main" id="{DCBA997E-E5E6-13F3-B302-484047B197D5}"/>
              </a:ext>
            </a:extLst>
          </p:cNvPr>
          <p:cNvSpPr>
            <a:spLocks noGrp="1"/>
          </p:cNvSpPr>
          <p:nvPr>
            <p:ph idx="1"/>
          </p:nvPr>
        </p:nvSpPr>
        <p:spPr>
          <a:xfrm>
            <a:off x="527381" y="1028735"/>
            <a:ext cx="11233248" cy="1211545"/>
          </a:xfrm>
        </p:spPr>
        <p:txBody>
          <a:bodyPr>
            <a:normAutofit/>
          </a:bodyPr>
          <a:lstStyle/>
          <a:p>
            <a:pPr>
              <a:spcBef>
                <a:spcPts val="900"/>
              </a:spcBef>
              <a:buClrTx/>
            </a:pPr>
            <a:r>
              <a:rPr lang="en-US" sz="2000" dirty="0">
                <a:solidFill>
                  <a:schemeClr val="tx1"/>
                </a:solidFill>
              </a:rPr>
              <a:t>Note that when using the “On the Fly Enrichment” the records in Alma are not updated</a:t>
            </a:r>
          </a:p>
          <a:p>
            <a:pPr>
              <a:spcBef>
                <a:spcPts val="900"/>
              </a:spcBef>
              <a:buClrTx/>
            </a:pPr>
            <a:r>
              <a:rPr lang="en-US" sz="2000" dirty="0">
                <a:solidFill>
                  <a:schemeClr val="tx1"/>
                </a:solidFill>
              </a:rPr>
              <a:t>Only the records in the published file are updated with the Linked Data URIs.</a:t>
            </a: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2659188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C6A12-A27F-03AE-04BA-547F24D597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2A4E2B-DC05-AC24-7A58-DBC384F52DD8}"/>
              </a:ext>
            </a:extLst>
          </p:cNvPr>
          <p:cNvPicPr>
            <a:picLocks noChangeAspect="1"/>
          </p:cNvPicPr>
          <p:nvPr/>
        </p:nvPicPr>
        <p:blipFill>
          <a:blip r:embed="rId2"/>
          <a:stretch>
            <a:fillRect/>
          </a:stretch>
        </p:blipFill>
        <p:spPr>
          <a:xfrm>
            <a:off x="0" y="1642819"/>
            <a:ext cx="12192000" cy="4395321"/>
          </a:xfrm>
          <a:prstGeom prst="rect">
            <a:avLst/>
          </a:prstGeom>
          <a:ln>
            <a:solidFill>
              <a:schemeClr val="tx1"/>
            </a:solidFill>
          </a:ln>
        </p:spPr>
      </p:pic>
      <p:sp>
        <p:nvSpPr>
          <p:cNvPr id="3" name="Title 2">
            <a:extLst>
              <a:ext uri="{FF2B5EF4-FFF2-40B4-BE49-F238E27FC236}">
                <a16:creationId xmlns:a16="http://schemas.microsoft.com/office/drawing/2014/main" id="{92D3BFD0-CAB3-3AA4-F890-7D438F6E559B}"/>
              </a:ext>
            </a:extLst>
          </p:cNvPr>
          <p:cNvSpPr>
            <a:spLocks noGrp="1"/>
          </p:cNvSpPr>
          <p:nvPr>
            <p:ph type="title"/>
          </p:nvPr>
        </p:nvSpPr>
        <p:spPr/>
        <p:txBody>
          <a:bodyPr>
            <a:normAutofit/>
          </a:bodyPr>
          <a:lstStyle/>
          <a:p>
            <a:pPr>
              <a:lnSpc>
                <a:spcPct val="90000"/>
              </a:lnSpc>
            </a:pPr>
            <a:r>
              <a:rPr lang="en-US" sz="3200" dirty="0"/>
              <a:t>On the Fly Enrichment</a:t>
            </a:r>
          </a:p>
        </p:txBody>
      </p:sp>
      <p:sp>
        <p:nvSpPr>
          <p:cNvPr id="4" name="Content Placeholder 3">
            <a:extLst>
              <a:ext uri="{FF2B5EF4-FFF2-40B4-BE49-F238E27FC236}">
                <a16:creationId xmlns:a16="http://schemas.microsoft.com/office/drawing/2014/main" id="{6529ED9B-6F40-7459-CC7E-9F8F264470C7}"/>
              </a:ext>
            </a:extLst>
          </p:cNvPr>
          <p:cNvSpPr>
            <a:spLocks noGrp="1"/>
          </p:cNvSpPr>
          <p:nvPr>
            <p:ph idx="1"/>
          </p:nvPr>
        </p:nvSpPr>
        <p:spPr>
          <a:xfrm>
            <a:off x="527381" y="841992"/>
            <a:ext cx="11233248" cy="899625"/>
          </a:xfrm>
        </p:spPr>
        <p:txBody>
          <a:bodyPr>
            <a:normAutofit/>
          </a:bodyPr>
          <a:lstStyle/>
          <a:p>
            <a:pPr>
              <a:spcBef>
                <a:spcPts val="900"/>
              </a:spcBef>
              <a:buClrTx/>
            </a:pPr>
            <a:r>
              <a:rPr lang="en-US" sz="2000" dirty="0">
                <a:solidFill>
                  <a:schemeClr val="tx1"/>
                </a:solidFill>
              </a:rPr>
              <a:t>For example, here is title “Food culture and literary imagination in early modern Italy (MMS ID  99619961700121)</a:t>
            </a: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
        <p:nvSpPr>
          <p:cNvPr id="6" name="TextBox 5">
            <a:extLst>
              <a:ext uri="{FF2B5EF4-FFF2-40B4-BE49-F238E27FC236}">
                <a16:creationId xmlns:a16="http://schemas.microsoft.com/office/drawing/2014/main" id="{C8506D74-76D2-1CA9-D2C9-7AFB63D2F3CE}"/>
              </a:ext>
            </a:extLst>
          </p:cNvPr>
          <p:cNvSpPr txBox="1"/>
          <p:nvPr/>
        </p:nvSpPr>
        <p:spPr>
          <a:xfrm>
            <a:off x="7056107" y="2489721"/>
            <a:ext cx="3840427" cy="954107"/>
          </a:xfrm>
          <a:prstGeom prst="rect">
            <a:avLst/>
          </a:prstGeom>
          <a:solidFill>
            <a:srgbClr val="FFFF00"/>
          </a:solidFill>
          <a:ln>
            <a:solidFill>
              <a:schemeClr val="tx1"/>
            </a:solidFill>
          </a:ln>
        </p:spPr>
        <p:txBody>
          <a:bodyPr wrap="square" rtlCol="0">
            <a:spAutoFit/>
          </a:bodyPr>
          <a:lstStyle/>
          <a:p>
            <a:r>
              <a:rPr lang="en-US" sz="1400" dirty="0"/>
              <a:t>The record in the Alma repository was not updated with the Linked Data URIs.  The Linked Data URIs were only added to the published file</a:t>
            </a:r>
          </a:p>
        </p:txBody>
      </p:sp>
    </p:spTree>
    <p:extLst>
      <p:ext uri="{BB962C8B-B14F-4D97-AF65-F5344CB8AC3E}">
        <p14:creationId xmlns:p14="http://schemas.microsoft.com/office/powerpoint/2010/main" val="2464797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8C2E-FAA2-24DA-AD88-2EED98D7FC2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D5C3C9A-6D8F-D87E-6402-A4080FC0E51D}"/>
              </a:ext>
            </a:extLst>
          </p:cNvPr>
          <p:cNvSpPr>
            <a:spLocks noGrp="1"/>
          </p:cNvSpPr>
          <p:nvPr>
            <p:ph type="body" sz="quarter" idx="16"/>
          </p:nvPr>
        </p:nvSpPr>
        <p:spPr>
          <a:xfrm>
            <a:off x="550863" y="963777"/>
            <a:ext cx="5149545" cy="2586789"/>
          </a:xfrm>
        </p:spPr>
        <p:txBody>
          <a:bodyPr/>
          <a:lstStyle/>
          <a:p>
            <a:r>
              <a:rPr lang="en-US" sz="3600" dirty="0"/>
              <a:t>Permanent Enrichment</a:t>
            </a:r>
          </a:p>
          <a:p>
            <a:endParaRPr lang="en-NL" sz="3600" dirty="0"/>
          </a:p>
        </p:txBody>
      </p:sp>
      <p:pic>
        <p:nvPicPr>
          <p:cNvPr id="17" name="Graphic 16">
            <a:extLst>
              <a:ext uri="{FF2B5EF4-FFF2-40B4-BE49-F238E27FC236}">
                <a16:creationId xmlns:a16="http://schemas.microsoft.com/office/drawing/2014/main" id="{5E06B485-4240-0655-7EFA-F1FA06B802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038550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EB68B-8640-69CD-8894-ECC66A7F9A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4447DB-60FF-FEBD-1B39-A12A84048096}"/>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2A795AE7-5A1E-951A-FB50-A0D305669122}"/>
              </a:ext>
            </a:extLst>
          </p:cNvPr>
          <p:cNvSpPr>
            <a:spLocks noGrp="1"/>
          </p:cNvSpPr>
          <p:nvPr>
            <p:ph idx="1"/>
          </p:nvPr>
        </p:nvSpPr>
        <p:spPr>
          <a:xfrm>
            <a:off x="527381" y="1053995"/>
            <a:ext cx="11233248" cy="5063304"/>
          </a:xfrm>
        </p:spPr>
        <p:txBody>
          <a:bodyPr>
            <a:normAutofit/>
          </a:bodyPr>
          <a:lstStyle/>
          <a:p>
            <a:pPr>
              <a:spcBef>
                <a:spcPts val="900"/>
              </a:spcBef>
              <a:buClrTx/>
            </a:pPr>
            <a:r>
              <a:rPr lang="en-US" sz="2000" dirty="0">
                <a:solidFill>
                  <a:schemeClr val="tx1"/>
                </a:solidFill>
              </a:rPr>
              <a:t>We will now do an example of “Permanent” enrichment.</a:t>
            </a:r>
          </a:p>
          <a:p>
            <a:pPr>
              <a:spcBef>
                <a:spcPts val="900"/>
              </a:spcBef>
              <a:buClrTx/>
            </a:pPr>
            <a:r>
              <a:rPr lang="en-US" sz="2000" dirty="0">
                <a:solidFill>
                  <a:schemeClr val="tx1"/>
                </a:solidFill>
              </a:rPr>
              <a:t>In order to see how it works we will do as follows:</a:t>
            </a:r>
          </a:p>
          <a:p>
            <a:pPr lvl="1"/>
            <a:r>
              <a:rPr lang="en-US" sz="2000" dirty="0"/>
              <a:t>See our definitions for “Linked Data Enrichment – Names” and “Linked Data Enrichment – Subjects”</a:t>
            </a:r>
          </a:p>
          <a:p>
            <a:pPr lvl="1"/>
            <a:r>
              <a:rPr lang="en-US" sz="2000" dirty="0"/>
              <a:t>Look at two records and see that there are no linked data URI’s in the records (we will use two of the same examples we used for “On the Fly” enrichment)</a:t>
            </a:r>
          </a:p>
          <a:p>
            <a:pPr lvl="1"/>
            <a:r>
              <a:rPr lang="en-US" sz="2000" dirty="0"/>
              <a:t>For the first record update the bibliographic heading(s) via “Open Authority Headings (F3)”</a:t>
            </a:r>
          </a:p>
          <a:p>
            <a:pPr lvl="1"/>
            <a:r>
              <a:rPr lang="en-US" sz="2000" dirty="0"/>
              <a:t>For the second record update the bibliographic heading(s) by unlinking the headings and letting the jobs “Authorities - Link BIB Headings” and “Authorities - Preferred Term Correction” run </a:t>
            </a:r>
          </a:p>
          <a:p>
            <a:pPr lvl="1"/>
            <a:r>
              <a:rPr lang="en-US" sz="2000" dirty="0"/>
              <a:t>See that the URIs have been added to the records in the repository.</a:t>
            </a: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3152497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FFD43-6CCF-0A3E-D1B8-523462F6B0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6B5309-5896-C827-EE70-101B1B2457BA}"/>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441F9295-904A-0A62-41BE-3DA78593071B}"/>
              </a:ext>
            </a:extLst>
          </p:cNvPr>
          <p:cNvSpPr>
            <a:spLocks noGrp="1"/>
          </p:cNvSpPr>
          <p:nvPr>
            <p:ph idx="1"/>
          </p:nvPr>
        </p:nvSpPr>
        <p:spPr>
          <a:xfrm>
            <a:off x="527381" y="836712"/>
            <a:ext cx="11233248" cy="5568619"/>
          </a:xfrm>
        </p:spPr>
        <p:txBody>
          <a:bodyPr>
            <a:normAutofit/>
          </a:bodyPr>
          <a:lstStyle/>
          <a:p>
            <a:pPr>
              <a:spcBef>
                <a:spcPts val="900"/>
              </a:spcBef>
              <a:buClrTx/>
            </a:pPr>
            <a:r>
              <a:rPr lang="en-US" sz="2000" dirty="0">
                <a:solidFill>
                  <a:schemeClr val="tx1"/>
                </a:solidFill>
              </a:rPr>
              <a:t>Here is what we have defined for “Linked Data Enrichment – Names”.</a:t>
            </a:r>
          </a:p>
          <a:p>
            <a:pPr>
              <a:spcBef>
                <a:spcPts val="900"/>
              </a:spcBef>
              <a:buClrTx/>
            </a:pPr>
            <a:r>
              <a:rPr lang="en-US" sz="2000" dirty="0">
                <a:solidFill>
                  <a:schemeClr val="tx1"/>
                </a:solidFill>
              </a:rPr>
              <a:t>Relevant rows of the table appear on the next slide</a:t>
            </a:r>
          </a:p>
          <a:p>
            <a:pPr>
              <a:spcBef>
                <a:spcPts val="900"/>
              </a:spcBef>
              <a:buClrTx/>
            </a:pPr>
            <a:r>
              <a:rPr lang="en-US" sz="2000" dirty="0">
                <a:solidFill>
                  <a:schemeClr val="tx1"/>
                </a:solidFill>
              </a:rPr>
              <a:t>For vocabulary code </a:t>
            </a:r>
            <a:r>
              <a:rPr lang="en-US" sz="2000" dirty="0">
                <a:solidFill>
                  <a:schemeClr val="tx1"/>
                </a:solidFill>
                <a:hlinkClick r:id="rId2"/>
              </a:rPr>
              <a:t>GND</a:t>
            </a:r>
            <a:r>
              <a:rPr lang="en-US" sz="2000" dirty="0">
                <a:solidFill>
                  <a:schemeClr val="tx1"/>
                </a:solidFill>
              </a:rPr>
              <a:t> (</a:t>
            </a:r>
            <a:r>
              <a:rPr lang="en-US" sz="2000" dirty="0" err="1">
                <a:solidFill>
                  <a:schemeClr val="tx1"/>
                </a:solidFill>
              </a:rPr>
              <a:t>Deutschen</a:t>
            </a:r>
            <a:r>
              <a:rPr lang="en-US" sz="2000" dirty="0">
                <a:solidFill>
                  <a:schemeClr val="tx1"/>
                </a:solidFill>
              </a:rPr>
              <a:t> </a:t>
            </a:r>
            <a:r>
              <a:rPr lang="en-US" sz="2000" dirty="0" err="1">
                <a:solidFill>
                  <a:schemeClr val="tx1"/>
                </a:solidFill>
              </a:rPr>
              <a:t>Nationalbibliothek</a:t>
            </a:r>
            <a:r>
              <a:rPr lang="en-US" sz="2000" dirty="0">
                <a:solidFill>
                  <a:schemeClr val="tx1"/>
                </a:solidFill>
              </a:rPr>
              <a:t>) we are adding the URI to subfield 0 and adding the VIAF link to subfield 1.  </a:t>
            </a:r>
          </a:p>
          <a:p>
            <a:pPr lvl="1"/>
            <a:r>
              <a:rPr lang="en-US" sz="2000" dirty="0"/>
              <a:t>We are using authority URI </a:t>
            </a:r>
            <a:r>
              <a:rPr lang="en-US" sz="2000" dirty="0">
                <a:hlinkClick r:id="rId3"/>
              </a:rPr>
              <a:t>https://d-nb.info/gnd/{0}</a:t>
            </a:r>
            <a:r>
              <a:rPr lang="en-US" sz="2000" dirty="0"/>
              <a:t> (the value in the curly brackets is the identifier of the authority record)</a:t>
            </a:r>
          </a:p>
          <a:p>
            <a:pPr>
              <a:spcBef>
                <a:spcPts val="900"/>
              </a:spcBef>
              <a:buClrTx/>
            </a:pPr>
            <a:r>
              <a:rPr lang="en-US" sz="2000" dirty="0">
                <a:solidFill>
                  <a:schemeClr val="tx1"/>
                </a:solidFill>
              </a:rPr>
              <a:t>For vocabulary code </a:t>
            </a:r>
            <a:r>
              <a:rPr lang="en-US" sz="2000" dirty="0">
                <a:solidFill>
                  <a:schemeClr val="tx1"/>
                </a:solidFill>
                <a:hlinkClick r:id="rId4"/>
              </a:rPr>
              <a:t>LCNAMES</a:t>
            </a:r>
            <a:r>
              <a:rPr lang="en-US" sz="2000" dirty="0">
                <a:solidFill>
                  <a:schemeClr val="tx1"/>
                </a:solidFill>
              </a:rPr>
              <a:t> (Library of Congress Names) we are adding the URI to subfield 0 and adding the VIAF link to subfield 1</a:t>
            </a:r>
          </a:p>
          <a:p>
            <a:pPr lvl="1"/>
            <a:r>
              <a:rPr lang="en-US" sz="2000" dirty="0"/>
              <a:t>We are using authority URI </a:t>
            </a:r>
            <a:r>
              <a:rPr lang="en-US" sz="2000" dirty="0">
                <a:hlinkClick r:id="rId5"/>
              </a:rPr>
              <a:t>http://id.loc.gov/authorities/names/{0}</a:t>
            </a:r>
            <a:r>
              <a:rPr lang="en-US" sz="2000" dirty="0"/>
              <a:t>    (the value in the curly brackets is the identifier of the authority record)</a:t>
            </a:r>
          </a:p>
          <a:p>
            <a:pPr lvl="1"/>
            <a:endParaRPr lang="en-US" sz="2000" dirty="0"/>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181611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ADAA-5263-C372-7A25-90062DE0E34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8AD5D2-986B-DCF2-3B6B-B7C632A187FC}"/>
              </a:ext>
            </a:extLst>
          </p:cNvPr>
          <p:cNvPicPr>
            <a:picLocks noChangeAspect="1"/>
          </p:cNvPicPr>
          <p:nvPr/>
        </p:nvPicPr>
        <p:blipFill>
          <a:blip r:embed="rId3"/>
          <a:stretch>
            <a:fillRect/>
          </a:stretch>
        </p:blipFill>
        <p:spPr>
          <a:xfrm>
            <a:off x="91439" y="3082698"/>
            <a:ext cx="11905465" cy="959259"/>
          </a:xfrm>
          <a:prstGeom prst="rect">
            <a:avLst/>
          </a:prstGeom>
          <a:ln>
            <a:solidFill>
              <a:schemeClr val="tx1"/>
            </a:solidFill>
          </a:ln>
        </p:spPr>
      </p:pic>
      <p:sp>
        <p:nvSpPr>
          <p:cNvPr id="3" name="Title 2">
            <a:extLst>
              <a:ext uri="{FF2B5EF4-FFF2-40B4-BE49-F238E27FC236}">
                <a16:creationId xmlns:a16="http://schemas.microsoft.com/office/drawing/2014/main" id="{D82A43B1-03F2-10FA-F3E0-DF4E401A05C9}"/>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15" name="Content Placeholder 3">
            <a:extLst>
              <a:ext uri="{FF2B5EF4-FFF2-40B4-BE49-F238E27FC236}">
                <a16:creationId xmlns:a16="http://schemas.microsoft.com/office/drawing/2014/main" id="{660C6CB1-B86E-41E1-CE77-AB095DEA5A25}"/>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Here is what we have defined for “Linked Data Enrichment – Names”.</a:t>
            </a:r>
          </a:p>
        </p:txBody>
      </p:sp>
      <p:sp>
        <p:nvSpPr>
          <p:cNvPr id="16" name="TextBox 15">
            <a:extLst>
              <a:ext uri="{FF2B5EF4-FFF2-40B4-BE49-F238E27FC236}">
                <a16:creationId xmlns:a16="http://schemas.microsoft.com/office/drawing/2014/main" id="{4A5E8534-558D-B03F-6C9B-9E575B3DD1D9}"/>
              </a:ext>
            </a:extLst>
          </p:cNvPr>
          <p:cNvSpPr txBox="1"/>
          <p:nvPr/>
        </p:nvSpPr>
        <p:spPr>
          <a:xfrm>
            <a:off x="5455927" y="4324371"/>
            <a:ext cx="3936437" cy="523220"/>
          </a:xfrm>
          <a:prstGeom prst="rect">
            <a:avLst/>
          </a:prstGeom>
          <a:solidFill>
            <a:srgbClr val="FFFF00"/>
          </a:solidFill>
          <a:ln>
            <a:solidFill>
              <a:schemeClr val="tx1"/>
            </a:solidFill>
          </a:ln>
        </p:spPr>
        <p:txBody>
          <a:bodyPr wrap="square" rtlCol="0">
            <a:spAutoFit/>
          </a:bodyPr>
          <a:lstStyle/>
          <a:p>
            <a:r>
              <a:rPr lang="en-US" sz="1400" dirty="0"/>
              <a:t>The Enrichment Type is “Permanent” for both Vocabulary Source Codes</a:t>
            </a:r>
          </a:p>
        </p:txBody>
      </p:sp>
      <p:sp>
        <p:nvSpPr>
          <p:cNvPr id="17" name="Rectangle 16">
            <a:extLst>
              <a:ext uri="{FF2B5EF4-FFF2-40B4-BE49-F238E27FC236}">
                <a16:creationId xmlns:a16="http://schemas.microsoft.com/office/drawing/2014/main" id="{EE4F61F2-1AFD-F7E0-EDF5-9EAD445507A0}"/>
              </a:ext>
            </a:extLst>
          </p:cNvPr>
          <p:cNvSpPr/>
          <p:nvPr/>
        </p:nvSpPr>
        <p:spPr>
          <a:xfrm>
            <a:off x="10064439" y="3120390"/>
            <a:ext cx="1536171" cy="959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9" name="Straight Arrow Connector 18">
            <a:extLst>
              <a:ext uri="{FF2B5EF4-FFF2-40B4-BE49-F238E27FC236}">
                <a16:creationId xmlns:a16="http://schemas.microsoft.com/office/drawing/2014/main" id="{28802D18-C0F3-56A0-E6D2-5BF81E32DA0D}"/>
              </a:ext>
            </a:extLst>
          </p:cNvPr>
          <p:cNvCxnSpPr/>
          <p:nvPr/>
        </p:nvCxnSpPr>
        <p:spPr>
          <a:xfrm flipV="1">
            <a:off x="10064439" y="4218913"/>
            <a:ext cx="288032" cy="4027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B4EE48B-A5E4-467E-746D-4052A19DB1FC}"/>
              </a:ext>
            </a:extLst>
          </p:cNvPr>
          <p:cNvCxnSpPr>
            <a:cxnSpLocks/>
          </p:cNvCxnSpPr>
          <p:nvPr/>
        </p:nvCxnSpPr>
        <p:spPr>
          <a:xfrm>
            <a:off x="9397342" y="4608109"/>
            <a:ext cx="667097"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38577C4-B52A-FAF2-DF0D-10081F23976F}"/>
              </a:ext>
            </a:extLst>
          </p:cNvPr>
          <p:cNvPicPr>
            <a:picLocks noChangeAspect="1"/>
          </p:cNvPicPr>
          <p:nvPr/>
        </p:nvPicPr>
        <p:blipFill>
          <a:blip r:embed="rId4"/>
          <a:stretch>
            <a:fillRect/>
          </a:stretch>
        </p:blipFill>
        <p:spPr>
          <a:xfrm>
            <a:off x="104989" y="2508849"/>
            <a:ext cx="11905488" cy="579708"/>
          </a:xfrm>
          <a:prstGeom prst="rect">
            <a:avLst/>
          </a:prstGeom>
        </p:spPr>
      </p:pic>
    </p:spTree>
    <p:extLst>
      <p:ext uri="{BB962C8B-B14F-4D97-AF65-F5344CB8AC3E}">
        <p14:creationId xmlns:p14="http://schemas.microsoft.com/office/powerpoint/2010/main" val="3887607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D14B3-C04C-AA12-F02A-6306FE2CE5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E19CE7-E6FE-84C9-B3A0-D105EE126E97}"/>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9AE041A7-5AE4-E62E-8AB1-C7094A417836}"/>
              </a:ext>
            </a:extLst>
          </p:cNvPr>
          <p:cNvSpPr>
            <a:spLocks noGrp="1"/>
          </p:cNvSpPr>
          <p:nvPr>
            <p:ph idx="1"/>
          </p:nvPr>
        </p:nvSpPr>
        <p:spPr>
          <a:xfrm>
            <a:off x="527381" y="836712"/>
            <a:ext cx="11233248" cy="5760640"/>
          </a:xfrm>
        </p:spPr>
        <p:txBody>
          <a:bodyPr>
            <a:normAutofit/>
          </a:bodyPr>
          <a:lstStyle/>
          <a:p>
            <a:pPr>
              <a:spcBef>
                <a:spcPts val="900"/>
              </a:spcBef>
              <a:buClrTx/>
            </a:pPr>
            <a:r>
              <a:rPr lang="en-US" sz="2000" dirty="0">
                <a:solidFill>
                  <a:schemeClr val="tx1"/>
                </a:solidFill>
              </a:rPr>
              <a:t>Here is what we have defined for “Linked Data Enrichment – Subjects”.</a:t>
            </a:r>
          </a:p>
          <a:p>
            <a:pPr>
              <a:spcBef>
                <a:spcPts val="900"/>
              </a:spcBef>
              <a:buClrTx/>
            </a:pPr>
            <a:r>
              <a:rPr lang="en-US" sz="2000" dirty="0">
                <a:solidFill>
                  <a:schemeClr val="tx1"/>
                </a:solidFill>
              </a:rPr>
              <a:t>Relevant rows of the table appear on the next slide</a:t>
            </a:r>
          </a:p>
          <a:p>
            <a:pPr>
              <a:spcBef>
                <a:spcPts val="900"/>
              </a:spcBef>
              <a:buClrTx/>
            </a:pPr>
            <a:r>
              <a:rPr lang="en-US" sz="2000" dirty="0">
                <a:solidFill>
                  <a:schemeClr val="tx1"/>
                </a:solidFill>
              </a:rPr>
              <a:t>For vocabulary code </a:t>
            </a:r>
            <a:r>
              <a:rPr lang="en-US" sz="2000" dirty="0">
                <a:solidFill>
                  <a:schemeClr val="tx1"/>
                </a:solidFill>
                <a:hlinkClick r:id="rId2"/>
              </a:rPr>
              <a:t>GND</a:t>
            </a:r>
            <a:r>
              <a:rPr lang="en-US" sz="2000" dirty="0">
                <a:solidFill>
                  <a:schemeClr val="tx1"/>
                </a:solidFill>
              </a:rPr>
              <a:t> (</a:t>
            </a:r>
            <a:r>
              <a:rPr lang="en-US" sz="2000" dirty="0" err="1">
                <a:solidFill>
                  <a:schemeClr val="tx1"/>
                </a:solidFill>
              </a:rPr>
              <a:t>Deutschen</a:t>
            </a:r>
            <a:r>
              <a:rPr lang="en-US" sz="2000" dirty="0">
                <a:solidFill>
                  <a:schemeClr val="tx1"/>
                </a:solidFill>
              </a:rPr>
              <a:t> </a:t>
            </a:r>
            <a:r>
              <a:rPr lang="en-US" sz="2000" dirty="0" err="1">
                <a:solidFill>
                  <a:schemeClr val="tx1"/>
                </a:solidFill>
              </a:rPr>
              <a:t>Nationalbibliothek</a:t>
            </a:r>
            <a:r>
              <a:rPr lang="en-US" sz="2000" dirty="0">
                <a:solidFill>
                  <a:schemeClr val="tx1"/>
                </a:solidFill>
              </a:rPr>
              <a:t>) we are adding the URI to subfield 0</a:t>
            </a:r>
          </a:p>
          <a:p>
            <a:pPr lvl="1"/>
            <a:r>
              <a:rPr lang="en-US" sz="2000" dirty="0"/>
              <a:t>We are using authority URI </a:t>
            </a:r>
            <a:r>
              <a:rPr lang="en-US" sz="2000" dirty="0">
                <a:hlinkClick r:id="rId3"/>
              </a:rPr>
              <a:t>https://d-nb.info/gnd/{0}</a:t>
            </a:r>
            <a:r>
              <a:rPr lang="en-US" sz="2000" dirty="0"/>
              <a:t>  (the value in the curly brackets is the identifier of the authority record)</a:t>
            </a:r>
          </a:p>
          <a:p>
            <a:pPr>
              <a:spcBef>
                <a:spcPts val="900"/>
              </a:spcBef>
              <a:buClrTx/>
            </a:pPr>
            <a:r>
              <a:rPr lang="en-US" sz="2000" dirty="0">
                <a:solidFill>
                  <a:schemeClr val="tx1"/>
                </a:solidFill>
              </a:rPr>
              <a:t>For vocabulary code </a:t>
            </a:r>
            <a:r>
              <a:rPr lang="en-US" sz="2000" dirty="0">
                <a:solidFill>
                  <a:schemeClr val="tx1"/>
                </a:solidFill>
                <a:hlinkClick r:id="rId4"/>
              </a:rPr>
              <a:t>LCSH</a:t>
            </a:r>
            <a:r>
              <a:rPr lang="en-US" sz="2000" dirty="0">
                <a:solidFill>
                  <a:schemeClr val="tx1"/>
                </a:solidFill>
              </a:rPr>
              <a:t> (Library of Congress Subject Headings) we are adding the URI to subfield 0</a:t>
            </a:r>
          </a:p>
          <a:p>
            <a:pPr lvl="1"/>
            <a:r>
              <a:rPr lang="en-US" sz="2000" dirty="0"/>
              <a:t>We are using authority URI </a:t>
            </a:r>
            <a:r>
              <a:rPr lang="en-US" sz="2000" dirty="0">
                <a:hlinkClick r:id="rId5"/>
              </a:rPr>
              <a:t>http://id.loc.gov/authorities/subjects/{0}</a:t>
            </a:r>
            <a:r>
              <a:rPr lang="en-US" sz="2000" dirty="0"/>
              <a:t>  (the value in the curly brackets is the identifier of the authority record)</a:t>
            </a:r>
          </a:p>
          <a:p>
            <a:pPr>
              <a:spcBef>
                <a:spcPts val="900"/>
              </a:spcBef>
              <a:buClrTx/>
            </a:pPr>
            <a:r>
              <a:rPr lang="en-US" sz="2000" dirty="0">
                <a:solidFill>
                  <a:schemeClr val="tx1"/>
                </a:solidFill>
              </a:rPr>
              <a:t>For vocabulary code </a:t>
            </a:r>
            <a:r>
              <a:rPr lang="en-US" sz="2000" dirty="0">
                <a:solidFill>
                  <a:schemeClr val="tx1"/>
                </a:solidFill>
                <a:hlinkClick r:id="rId6"/>
              </a:rPr>
              <a:t>EUROVOC</a:t>
            </a:r>
            <a:r>
              <a:rPr lang="en-US" sz="2000" dirty="0">
                <a:solidFill>
                  <a:schemeClr val="tx1"/>
                </a:solidFill>
              </a:rPr>
              <a:t> (European Union Vocabularies) we are adding the URI to subfield 0</a:t>
            </a:r>
          </a:p>
          <a:p>
            <a:pPr lvl="1"/>
            <a:r>
              <a:rPr lang="en-US" sz="2000" dirty="0"/>
              <a:t>We are using authority URI </a:t>
            </a:r>
            <a:r>
              <a:rPr lang="en-US" sz="2000" dirty="0">
                <a:hlinkClick r:id="rId7"/>
              </a:rPr>
              <a:t>http://eurovoc.europa.eu/{0}</a:t>
            </a:r>
            <a:r>
              <a:rPr lang="en-US" sz="2000" dirty="0"/>
              <a:t>  (the value in the curly brackets is the identifier of the authority record)</a:t>
            </a:r>
          </a:p>
        </p:txBody>
      </p:sp>
    </p:spTree>
    <p:extLst>
      <p:ext uri="{BB962C8B-B14F-4D97-AF65-F5344CB8AC3E}">
        <p14:creationId xmlns:p14="http://schemas.microsoft.com/office/powerpoint/2010/main" val="3029451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052A-BE49-6344-CA86-77304239928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0697606-3FD6-A403-0EE6-5585B9FC198B}"/>
              </a:ext>
            </a:extLst>
          </p:cNvPr>
          <p:cNvPicPr>
            <a:picLocks noChangeAspect="1"/>
          </p:cNvPicPr>
          <p:nvPr/>
        </p:nvPicPr>
        <p:blipFill>
          <a:blip r:embed="rId2"/>
          <a:stretch>
            <a:fillRect/>
          </a:stretch>
        </p:blipFill>
        <p:spPr>
          <a:xfrm>
            <a:off x="3922" y="3415463"/>
            <a:ext cx="12188952" cy="1626812"/>
          </a:xfrm>
          <a:prstGeom prst="rect">
            <a:avLst/>
          </a:prstGeom>
          <a:ln>
            <a:solidFill>
              <a:schemeClr val="tx1"/>
            </a:solidFill>
          </a:ln>
        </p:spPr>
      </p:pic>
      <p:pic>
        <p:nvPicPr>
          <p:cNvPr id="5" name="Picture 4">
            <a:extLst>
              <a:ext uri="{FF2B5EF4-FFF2-40B4-BE49-F238E27FC236}">
                <a16:creationId xmlns:a16="http://schemas.microsoft.com/office/drawing/2014/main" id="{4091FB9E-B2EA-1498-4196-7BF0027C7CB9}"/>
              </a:ext>
            </a:extLst>
          </p:cNvPr>
          <p:cNvPicPr>
            <a:picLocks noChangeAspect="1"/>
          </p:cNvPicPr>
          <p:nvPr/>
        </p:nvPicPr>
        <p:blipFill>
          <a:blip r:embed="rId3"/>
          <a:stretch>
            <a:fillRect/>
          </a:stretch>
        </p:blipFill>
        <p:spPr>
          <a:xfrm>
            <a:off x="0" y="3045557"/>
            <a:ext cx="12192000" cy="395684"/>
          </a:xfrm>
          <a:prstGeom prst="rect">
            <a:avLst/>
          </a:prstGeom>
        </p:spPr>
      </p:pic>
      <p:sp>
        <p:nvSpPr>
          <p:cNvPr id="3" name="Title 2">
            <a:extLst>
              <a:ext uri="{FF2B5EF4-FFF2-40B4-BE49-F238E27FC236}">
                <a16:creationId xmlns:a16="http://schemas.microsoft.com/office/drawing/2014/main" id="{8F6D00AA-E1FC-061A-58E5-7D783F058AF3}"/>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15" name="Content Placeholder 3">
            <a:extLst>
              <a:ext uri="{FF2B5EF4-FFF2-40B4-BE49-F238E27FC236}">
                <a16:creationId xmlns:a16="http://schemas.microsoft.com/office/drawing/2014/main" id="{2CE301AC-FACB-A1FB-873A-3F8A2B6946AD}"/>
              </a:ext>
            </a:extLst>
          </p:cNvPr>
          <p:cNvSpPr>
            <a:spLocks noGrp="1"/>
          </p:cNvSpPr>
          <p:nvPr>
            <p:ph idx="1"/>
          </p:nvPr>
        </p:nvSpPr>
        <p:spPr>
          <a:xfrm>
            <a:off x="527381" y="836712"/>
            <a:ext cx="11233248" cy="672075"/>
          </a:xfrm>
        </p:spPr>
        <p:txBody>
          <a:bodyPr>
            <a:normAutofit/>
          </a:bodyPr>
          <a:lstStyle/>
          <a:p>
            <a:pPr>
              <a:spcBef>
                <a:spcPts val="900"/>
              </a:spcBef>
              <a:buClrTx/>
            </a:pPr>
            <a:r>
              <a:rPr lang="en-US" sz="2000" dirty="0">
                <a:solidFill>
                  <a:schemeClr val="tx1"/>
                </a:solidFill>
              </a:rPr>
              <a:t>Here is what we have defined for “Linked Data Enrichment – Subjects”.</a:t>
            </a:r>
          </a:p>
        </p:txBody>
      </p:sp>
      <p:sp>
        <p:nvSpPr>
          <p:cNvPr id="17" name="TextBox 16">
            <a:extLst>
              <a:ext uri="{FF2B5EF4-FFF2-40B4-BE49-F238E27FC236}">
                <a16:creationId xmlns:a16="http://schemas.microsoft.com/office/drawing/2014/main" id="{34D3F5C5-0954-9576-5588-E0C531952C3B}"/>
              </a:ext>
            </a:extLst>
          </p:cNvPr>
          <p:cNvSpPr txBox="1"/>
          <p:nvPr/>
        </p:nvSpPr>
        <p:spPr>
          <a:xfrm>
            <a:off x="4751851" y="5323661"/>
            <a:ext cx="3936437" cy="523220"/>
          </a:xfrm>
          <a:prstGeom prst="rect">
            <a:avLst/>
          </a:prstGeom>
          <a:solidFill>
            <a:srgbClr val="FFFF00"/>
          </a:solidFill>
          <a:ln>
            <a:solidFill>
              <a:schemeClr val="tx1"/>
            </a:solidFill>
          </a:ln>
        </p:spPr>
        <p:txBody>
          <a:bodyPr wrap="square" rtlCol="0">
            <a:spAutoFit/>
          </a:bodyPr>
          <a:lstStyle/>
          <a:p>
            <a:r>
              <a:rPr lang="en-US" sz="1400" dirty="0"/>
              <a:t>The Enrichment Type is “Permanent” for all three Vocabulary Source Codes</a:t>
            </a:r>
          </a:p>
        </p:txBody>
      </p:sp>
      <p:sp>
        <p:nvSpPr>
          <p:cNvPr id="18" name="Rectangle 17">
            <a:extLst>
              <a:ext uri="{FF2B5EF4-FFF2-40B4-BE49-F238E27FC236}">
                <a16:creationId xmlns:a16="http://schemas.microsoft.com/office/drawing/2014/main" id="{66DEB093-9D1E-42B5-6618-9DA87CBEFBCE}"/>
              </a:ext>
            </a:extLst>
          </p:cNvPr>
          <p:cNvSpPr/>
          <p:nvPr/>
        </p:nvSpPr>
        <p:spPr>
          <a:xfrm>
            <a:off x="9360363" y="3429000"/>
            <a:ext cx="2304256" cy="16499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9" name="Straight Arrow Connector 18">
            <a:extLst>
              <a:ext uri="{FF2B5EF4-FFF2-40B4-BE49-F238E27FC236}">
                <a16:creationId xmlns:a16="http://schemas.microsoft.com/office/drawing/2014/main" id="{FCE6D9B0-A481-AEE8-BAC2-DA82A1CF18AD}"/>
              </a:ext>
            </a:extLst>
          </p:cNvPr>
          <p:cNvCxnSpPr/>
          <p:nvPr/>
        </p:nvCxnSpPr>
        <p:spPr>
          <a:xfrm flipV="1">
            <a:off x="9360363" y="5218203"/>
            <a:ext cx="288032" cy="4027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7AABE6B-88EE-47F1-672D-3232C6F843C4}"/>
              </a:ext>
            </a:extLst>
          </p:cNvPr>
          <p:cNvCxnSpPr>
            <a:cxnSpLocks/>
          </p:cNvCxnSpPr>
          <p:nvPr/>
        </p:nvCxnSpPr>
        <p:spPr>
          <a:xfrm>
            <a:off x="8693266" y="5607399"/>
            <a:ext cx="667097"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068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2071-72C7-E915-3028-3C71E835DA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31F5B5-808C-8F16-1B94-F71C7635D2C6}"/>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2" name="Content Placeholder 3">
            <a:extLst>
              <a:ext uri="{FF2B5EF4-FFF2-40B4-BE49-F238E27FC236}">
                <a16:creationId xmlns:a16="http://schemas.microsoft.com/office/drawing/2014/main" id="{1AB8A35D-8007-0639-EB13-5E2E287E20FD}"/>
              </a:ext>
            </a:extLst>
          </p:cNvPr>
          <p:cNvSpPr txBox="1">
            <a:spLocks/>
          </p:cNvSpPr>
          <p:nvPr/>
        </p:nvSpPr>
        <p:spPr>
          <a:xfrm>
            <a:off x="335360" y="1124744"/>
            <a:ext cx="11617291" cy="4992555"/>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lvl="1" indent="-180000">
              <a:lnSpc>
                <a:spcPct val="100000"/>
              </a:lnSpc>
              <a:spcBef>
                <a:spcPts val="800"/>
              </a:spcBef>
              <a:spcAft>
                <a:spcPts val="0"/>
              </a:spcAft>
              <a:buClr>
                <a:schemeClr val="accent6"/>
              </a:buClr>
              <a:buFont typeface="Arial" panose="020B0604020202020204" pitchFamily="34" charset="0"/>
              <a:buChar char="­"/>
              <a:defRPr sz="2000"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For this record:</a:t>
            </a:r>
          </a:p>
          <a:p>
            <a:pPr lvl="1"/>
            <a:r>
              <a:rPr lang="en-US" dirty="0"/>
              <a:t>Treasured Polish songs : with English translations (MMS ID 99603910800121)</a:t>
            </a:r>
          </a:p>
          <a:p>
            <a:r>
              <a:rPr lang="en-US" dirty="0"/>
              <a:t>We will update the bibliographic heading(s) via “Open Authority Headings (F3)”</a:t>
            </a:r>
          </a:p>
          <a:p>
            <a:endParaRPr lang="en-US" dirty="0"/>
          </a:p>
          <a:p>
            <a:r>
              <a:rPr lang="en-US" dirty="0"/>
              <a:t>For this record</a:t>
            </a:r>
          </a:p>
          <a:p>
            <a:pPr lvl="1"/>
            <a:r>
              <a:rPr lang="en-US" dirty="0"/>
              <a:t>Food culture and literary imagination in early modern Italy : the renaissance of taste / Laura Giannetti. (MMS ID  99619961700121)</a:t>
            </a:r>
          </a:p>
          <a:p>
            <a:r>
              <a:rPr lang="en-US" dirty="0"/>
              <a:t>We will update the bibliographic record(s) by unlinking the headings and letting the jobs “Authorities - Link BIB Headings” and “Authorities - Preferred Term Correction” run </a:t>
            </a:r>
          </a:p>
          <a:p>
            <a:pPr lvl="1"/>
            <a:endParaRPr lang="en-US" dirty="0"/>
          </a:p>
          <a:p>
            <a:endParaRPr lang="en-US" dirty="0"/>
          </a:p>
        </p:txBody>
      </p:sp>
    </p:spTree>
    <p:extLst>
      <p:ext uri="{BB962C8B-B14F-4D97-AF65-F5344CB8AC3E}">
        <p14:creationId xmlns:p14="http://schemas.microsoft.com/office/powerpoint/2010/main" val="3058901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51117-C9D0-6F0C-D084-DF05D7828FC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6628B9-0DA8-00A5-9BF6-D79F562154CA}"/>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FE157D53-239D-36E5-8DD0-82995205EB6A}"/>
              </a:ext>
            </a:extLst>
          </p:cNvPr>
          <p:cNvSpPr>
            <a:spLocks noGrp="1"/>
          </p:cNvSpPr>
          <p:nvPr>
            <p:ph idx="1"/>
          </p:nvPr>
        </p:nvSpPr>
        <p:spPr>
          <a:xfrm>
            <a:off x="527381" y="1053995"/>
            <a:ext cx="11233248" cy="1894952"/>
          </a:xfrm>
        </p:spPr>
        <p:txBody>
          <a:bodyPr>
            <a:normAutofit/>
          </a:bodyPr>
          <a:lstStyle/>
          <a:p>
            <a:pPr>
              <a:spcBef>
                <a:spcPts val="900"/>
              </a:spcBef>
              <a:buClrTx/>
            </a:pPr>
            <a:r>
              <a:rPr lang="en-US" sz="2000" dirty="0">
                <a:solidFill>
                  <a:schemeClr val="tx1"/>
                </a:solidFill>
              </a:rPr>
              <a:t>Title “Treasured Polish Songs” has heading</a:t>
            </a:r>
            <a:br>
              <a:rPr lang="en-US" sz="2000" dirty="0">
                <a:solidFill>
                  <a:schemeClr val="tx1"/>
                </a:solidFill>
              </a:rPr>
            </a:br>
            <a:r>
              <a:rPr lang="en-US" sz="2000" dirty="0">
                <a:solidFill>
                  <a:schemeClr val="tx1"/>
                </a:solidFill>
                <a:latin typeface="Courier New" panose="02070309020205020404" pitchFamily="49" charset="0"/>
                <a:cs typeface="Courier New" panose="02070309020205020404" pitchFamily="49" charset="0"/>
              </a:rPr>
              <a:t>650_0 $$a Folk songs, Polish $$z Poland.</a:t>
            </a:r>
            <a:br>
              <a:rPr lang="en-US" sz="2000" dirty="0">
                <a:solidFill>
                  <a:schemeClr val="tx1"/>
                </a:solidFill>
                <a:latin typeface="Courier New" panose="02070309020205020404" pitchFamily="49" charset="0"/>
                <a:cs typeface="Courier New" panose="02070309020205020404" pitchFamily="49" charset="0"/>
              </a:rPr>
            </a:br>
            <a:r>
              <a:rPr lang="en-US" sz="2000" dirty="0">
                <a:solidFill>
                  <a:schemeClr val="tx1"/>
                </a:solidFill>
              </a:rPr>
              <a:t>Without a URI.</a:t>
            </a:r>
          </a:p>
          <a:p>
            <a:pPr>
              <a:spcBef>
                <a:spcPts val="900"/>
              </a:spcBef>
              <a:buClrTx/>
            </a:pPr>
            <a:r>
              <a:rPr lang="en-US" sz="2000" dirty="0">
                <a:solidFill>
                  <a:schemeClr val="tx1"/>
                </a:solidFill>
              </a:rPr>
              <a:t>We will do “Open Authority Headings (F3)” on the heading</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5D67F225-8107-3632-5D4F-101B50737A33}"/>
              </a:ext>
            </a:extLst>
          </p:cNvPr>
          <p:cNvPicPr>
            <a:picLocks noChangeAspect="1"/>
          </p:cNvPicPr>
          <p:nvPr/>
        </p:nvPicPr>
        <p:blipFill>
          <a:blip r:embed="rId2"/>
          <a:stretch>
            <a:fillRect/>
          </a:stretch>
        </p:blipFill>
        <p:spPr>
          <a:xfrm>
            <a:off x="2083823" y="3140970"/>
            <a:ext cx="8024353" cy="1245926"/>
          </a:xfrm>
          <a:prstGeom prst="rect">
            <a:avLst/>
          </a:prstGeom>
          <a:ln>
            <a:solidFill>
              <a:schemeClr val="tx1"/>
            </a:solidFill>
          </a:ln>
        </p:spPr>
      </p:pic>
      <p:sp>
        <p:nvSpPr>
          <p:cNvPr id="7" name="Rectangle 6">
            <a:extLst>
              <a:ext uri="{FF2B5EF4-FFF2-40B4-BE49-F238E27FC236}">
                <a16:creationId xmlns:a16="http://schemas.microsoft.com/office/drawing/2014/main" id="{1B0316B9-F9C1-BA49-0186-7CEBD97F471B}"/>
              </a:ext>
            </a:extLst>
          </p:cNvPr>
          <p:cNvSpPr/>
          <p:nvPr/>
        </p:nvSpPr>
        <p:spPr>
          <a:xfrm>
            <a:off x="2068830" y="3589020"/>
            <a:ext cx="4663440" cy="42291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63933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09E4F-EC73-72BB-58CA-B61F623410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2718E89-D174-601B-B6BD-32A8B34D251B}"/>
              </a:ext>
            </a:extLst>
          </p:cNvPr>
          <p:cNvSpPr>
            <a:spLocks noGrp="1"/>
          </p:cNvSpPr>
          <p:nvPr>
            <p:ph type="title"/>
          </p:nvPr>
        </p:nvSpPr>
        <p:spPr/>
        <p:txBody>
          <a:bodyPr>
            <a:normAutofit/>
          </a:bodyPr>
          <a:lstStyle/>
          <a:p>
            <a:r>
              <a:rPr lang="en-US" dirty="0"/>
              <a:t>Introduction</a:t>
            </a:r>
          </a:p>
        </p:txBody>
      </p:sp>
      <p:sp>
        <p:nvSpPr>
          <p:cNvPr id="4" name="Content Placeholder 3">
            <a:extLst>
              <a:ext uri="{FF2B5EF4-FFF2-40B4-BE49-F238E27FC236}">
                <a16:creationId xmlns:a16="http://schemas.microsoft.com/office/drawing/2014/main" id="{2ADBC1A3-5743-45A2-0064-0030450D991D}"/>
              </a:ext>
            </a:extLst>
          </p:cNvPr>
          <p:cNvSpPr>
            <a:spLocks noGrp="1"/>
          </p:cNvSpPr>
          <p:nvPr>
            <p:ph idx="1"/>
          </p:nvPr>
        </p:nvSpPr>
        <p:spPr>
          <a:xfrm>
            <a:off x="527381" y="1028735"/>
            <a:ext cx="11233248" cy="4263355"/>
          </a:xfrm>
        </p:spPr>
        <p:txBody>
          <a:bodyPr>
            <a:normAutofit/>
          </a:bodyPr>
          <a:lstStyle/>
          <a:p>
            <a:pPr>
              <a:spcBef>
                <a:spcPts val="900"/>
              </a:spcBef>
              <a:buClrTx/>
            </a:pPr>
            <a:r>
              <a:rPr lang="en-US" sz="2000" dirty="0">
                <a:solidFill>
                  <a:schemeClr val="tx1"/>
                </a:solidFill>
              </a:rPr>
              <a:t>For name and subject authorities, the following configurations are available:</a:t>
            </a:r>
          </a:p>
          <a:p>
            <a:pPr lvl="1"/>
            <a:r>
              <a:rPr lang="en-US" sz="2000" dirty="0"/>
              <a:t>Enable/Disable the row</a:t>
            </a:r>
          </a:p>
          <a:p>
            <a:pPr lvl="1"/>
            <a:r>
              <a:rPr lang="en-US" sz="2000" dirty="0"/>
              <a:t>Vocabulary Source Code</a:t>
            </a:r>
          </a:p>
          <a:p>
            <a:pPr lvl="1"/>
            <a:r>
              <a:rPr lang="en-US" sz="2000" dirty="0"/>
              <a:t>Authority URI</a:t>
            </a:r>
          </a:p>
          <a:p>
            <a:pPr lvl="1"/>
            <a:r>
              <a:rPr lang="en-US" sz="2000" dirty="0"/>
              <a:t>Subfield for URI</a:t>
            </a:r>
          </a:p>
          <a:p>
            <a:pPr lvl="1"/>
            <a:r>
              <a:rPr lang="en-US" sz="2000" dirty="0"/>
              <a:t>Add VIAF Link</a:t>
            </a:r>
          </a:p>
          <a:p>
            <a:pPr lvl="1"/>
            <a:r>
              <a:rPr lang="en-US" sz="2000" dirty="0"/>
              <a:t>Subfield for VIAF</a:t>
            </a:r>
          </a:p>
          <a:p>
            <a:pPr lvl="1"/>
            <a:r>
              <a:rPr lang="en-US" sz="2000" dirty="0"/>
              <a:t>Enrichment Type</a:t>
            </a:r>
          </a:p>
          <a:p>
            <a:pPr>
              <a:spcBef>
                <a:spcPts val="900"/>
              </a:spcBef>
              <a:buClrTx/>
            </a:pPr>
            <a:r>
              <a:rPr lang="en-US" sz="2000" dirty="0">
                <a:solidFill>
                  <a:schemeClr val="tx1"/>
                </a:solidFill>
              </a:rPr>
              <a:t>Users can add rows for additional authorities (local or Community Zone) where they manually add the Alma source code and the VIAF source code.</a:t>
            </a:r>
          </a:p>
        </p:txBody>
      </p:sp>
    </p:spTree>
    <p:extLst>
      <p:ext uri="{BB962C8B-B14F-4D97-AF65-F5344CB8AC3E}">
        <p14:creationId xmlns:p14="http://schemas.microsoft.com/office/powerpoint/2010/main" val="3171554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37173-EA9C-56A4-0851-A94A3A23E0B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5DADB05-D988-3004-4E7A-87894025F94A}"/>
              </a:ext>
            </a:extLst>
          </p:cNvPr>
          <p:cNvPicPr>
            <a:picLocks noChangeAspect="1"/>
          </p:cNvPicPr>
          <p:nvPr/>
        </p:nvPicPr>
        <p:blipFill>
          <a:blip r:embed="rId2"/>
          <a:stretch>
            <a:fillRect/>
          </a:stretch>
        </p:blipFill>
        <p:spPr>
          <a:xfrm>
            <a:off x="1644" y="1678568"/>
            <a:ext cx="12192000" cy="2743628"/>
          </a:xfrm>
          <a:prstGeom prst="rect">
            <a:avLst/>
          </a:prstGeom>
          <a:ln>
            <a:solidFill>
              <a:schemeClr val="tx1"/>
            </a:solidFill>
          </a:ln>
        </p:spPr>
      </p:pic>
      <p:sp>
        <p:nvSpPr>
          <p:cNvPr id="3" name="Title 2">
            <a:extLst>
              <a:ext uri="{FF2B5EF4-FFF2-40B4-BE49-F238E27FC236}">
                <a16:creationId xmlns:a16="http://schemas.microsoft.com/office/drawing/2014/main" id="{4A554F8D-73CD-C422-E5D4-84231B12D9FB}"/>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5977B6DF-F99D-E662-CF1F-BA3E5D76E82F}"/>
              </a:ext>
            </a:extLst>
          </p:cNvPr>
          <p:cNvSpPr>
            <a:spLocks noGrp="1"/>
          </p:cNvSpPr>
          <p:nvPr>
            <p:ph idx="1"/>
          </p:nvPr>
        </p:nvSpPr>
        <p:spPr>
          <a:xfrm>
            <a:off x="527381" y="1053995"/>
            <a:ext cx="11233248" cy="550803"/>
          </a:xfrm>
        </p:spPr>
        <p:txBody>
          <a:bodyPr>
            <a:normAutofit/>
          </a:bodyPr>
          <a:lstStyle/>
          <a:p>
            <a:pPr>
              <a:spcBef>
                <a:spcPts val="900"/>
              </a:spcBef>
              <a:buClrTx/>
            </a:pPr>
            <a:r>
              <a:rPr lang="en-US" sz="2000" dirty="0">
                <a:solidFill>
                  <a:schemeClr val="tx1"/>
                </a:solidFill>
              </a:rPr>
              <a:t>We will select the heading</a:t>
            </a:r>
          </a:p>
          <a:p>
            <a:pPr>
              <a:spcBef>
                <a:spcPts val="900"/>
              </a:spcBef>
              <a:buClrTx/>
            </a:pPr>
            <a:endParaRPr lang="en-US" sz="2000" dirty="0">
              <a:solidFill>
                <a:schemeClr val="tx1"/>
              </a:solidFill>
            </a:endParaRPr>
          </a:p>
        </p:txBody>
      </p:sp>
      <p:sp>
        <p:nvSpPr>
          <p:cNvPr id="7" name="Rectangle 6">
            <a:extLst>
              <a:ext uri="{FF2B5EF4-FFF2-40B4-BE49-F238E27FC236}">
                <a16:creationId xmlns:a16="http://schemas.microsoft.com/office/drawing/2014/main" id="{13AFBFA6-B261-4230-0B08-1BE22D6A8DD0}"/>
              </a:ext>
            </a:extLst>
          </p:cNvPr>
          <p:cNvSpPr/>
          <p:nvPr/>
        </p:nvSpPr>
        <p:spPr>
          <a:xfrm>
            <a:off x="11568608" y="3684952"/>
            <a:ext cx="623392" cy="28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E8602204-9D52-D2A3-8917-9DB8BC310131}"/>
              </a:ext>
            </a:extLst>
          </p:cNvPr>
          <p:cNvSpPr/>
          <p:nvPr/>
        </p:nvSpPr>
        <p:spPr>
          <a:xfrm>
            <a:off x="24504" y="3684951"/>
            <a:ext cx="1847027" cy="319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82869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CC032-1F25-88DD-CCF8-2A67214D855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79DDAF1-44EA-83E9-7D07-A4AF765E2F44}"/>
              </a:ext>
            </a:extLst>
          </p:cNvPr>
          <p:cNvPicPr>
            <a:picLocks noChangeAspect="1"/>
          </p:cNvPicPr>
          <p:nvPr/>
        </p:nvPicPr>
        <p:blipFill>
          <a:blip r:embed="rId2"/>
          <a:stretch>
            <a:fillRect/>
          </a:stretch>
        </p:blipFill>
        <p:spPr>
          <a:xfrm>
            <a:off x="287201" y="2104149"/>
            <a:ext cx="11154914" cy="1324851"/>
          </a:xfrm>
          <a:prstGeom prst="rect">
            <a:avLst/>
          </a:prstGeom>
          <a:ln>
            <a:solidFill>
              <a:schemeClr val="tx1"/>
            </a:solidFill>
          </a:ln>
        </p:spPr>
      </p:pic>
      <p:sp>
        <p:nvSpPr>
          <p:cNvPr id="3" name="Title 2">
            <a:extLst>
              <a:ext uri="{FF2B5EF4-FFF2-40B4-BE49-F238E27FC236}">
                <a16:creationId xmlns:a16="http://schemas.microsoft.com/office/drawing/2014/main" id="{33BBCCA3-F76A-EEBF-8804-B93DD2805175}"/>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9" name="Content Placeholder 3">
            <a:extLst>
              <a:ext uri="{FF2B5EF4-FFF2-40B4-BE49-F238E27FC236}">
                <a16:creationId xmlns:a16="http://schemas.microsoft.com/office/drawing/2014/main" id="{F9C1CC05-9205-2FB5-B093-8C289F3B4645}"/>
              </a:ext>
            </a:extLst>
          </p:cNvPr>
          <p:cNvSpPr txBox="1">
            <a:spLocks/>
          </p:cNvSpPr>
          <p:nvPr/>
        </p:nvSpPr>
        <p:spPr>
          <a:xfrm>
            <a:off x="176742" y="955491"/>
            <a:ext cx="11233248" cy="550803"/>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indent="-180000">
              <a:lnSpc>
                <a:spcPct val="100000"/>
              </a:lnSpc>
              <a:spcBef>
                <a:spcPts val="800"/>
              </a:spcBef>
              <a:spcAft>
                <a:spcPts val="0"/>
              </a:spcAft>
              <a:buClr>
                <a:schemeClr val="accent6"/>
              </a:buClr>
              <a:buFont typeface="Arial" panose="020B0604020202020204" pitchFamily="34" charset="0"/>
              <a:buChar char="­"/>
              <a:defRPr sz="2667"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see that the URI gets added</a:t>
            </a:r>
          </a:p>
          <a:p>
            <a:endParaRPr lang="en-US" dirty="0"/>
          </a:p>
        </p:txBody>
      </p:sp>
      <p:sp>
        <p:nvSpPr>
          <p:cNvPr id="12" name="Rectangle 11">
            <a:extLst>
              <a:ext uri="{FF2B5EF4-FFF2-40B4-BE49-F238E27FC236}">
                <a16:creationId xmlns:a16="http://schemas.microsoft.com/office/drawing/2014/main" id="{95A911A6-C154-5CAA-5C65-7D392EA933CD}"/>
              </a:ext>
            </a:extLst>
          </p:cNvPr>
          <p:cNvSpPr/>
          <p:nvPr/>
        </p:nvSpPr>
        <p:spPr>
          <a:xfrm>
            <a:off x="5347596" y="2600418"/>
            <a:ext cx="5385174" cy="4628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136243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AE0D9-1C7E-810F-C384-F26F5D7A20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D4A6D2-F264-EF58-A899-13795B916754}"/>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702B4B84-A883-124C-40C7-F0BE9A972E70}"/>
              </a:ext>
            </a:extLst>
          </p:cNvPr>
          <p:cNvSpPr>
            <a:spLocks noGrp="1"/>
          </p:cNvSpPr>
          <p:nvPr>
            <p:ph idx="1"/>
          </p:nvPr>
        </p:nvSpPr>
        <p:spPr>
          <a:xfrm>
            <a:off x="527381" y="1053995"/>
            <a:ext cx="11233248" cy="1894952"/>
          </a:xfrm>
        </p:spPr>
        <p:txBody>
          <a:bodyPr>
            <a:normAutofit/>
          </a:bodyPr>
          <a:lstStyle/>
          <a:p>
            <a:pPr>
              <a:spcBef>
                <a:spcPts val="900"/>
              </a:spcBef>
              <a:buClrTx/>
            </a:pPr>
            <a:r>
              <a:rPr lang="en-US" sz="2000" dirty="0">
                <a:solidFill>
                  <a:schemeClr val="tx1"/>
                </a:solidFill>
              </a:rPr>
              <a:t>Title “Treasured Polish Songs” has heading</a:t>
            </a:r>
            <a:br>
              <a:rPr lang="en-US" sz="2000" dirty="0">
                <a:solidFill>
                  <a:schemeClr val="tx1"/>
                </a:solidFill>
              </a:rPr>
            </a:br>
            <a:r>
              <a:rPr lang="en-US" sz="2000" dirty="0">
                <a:solidFill>
                  <a:schemeClr val="tx1"/>
                </a:solidFill>
                <a:latin typeface="Courier New" panose="02070309020205020404" pitchFamily="49" charset="0"/>
                <a:cs typeface="Courier New" panose="02070309020205020404" pitchFamily="49" charset="0"/>
              </a:rPr>
              <a:t>650_7 $$a Lyrik. $$2 </a:t>
            </a:r>
            <a:r>
              <a:rPr lang="en-US" sz="2000" dirty="0" err="1">
                <a:solidFill>
                  <a:schemeClr val="tx1"/>
                </a:solidFill>
                <a:latin typeface="Courier New" panose="02070309020205020404" pitchFamily="49" charset="0"/>
                <a:cs typeface="Courier New" panose="02070309020205020404" pitchFamily="49" charset="0"/>
              </a:rPr>
              <a:t>gnd</a:t>
            </a:r>
            <a:br>
              <a:rPr lang="en-US" sz="2000" dirty="0">
                <a:solidFill>
                  <a:schemeClr val="tx1"/>
                </a:solidFill>
              </a:rPr>
            </a:br>
            <a:r>
              <a:rPr lang="en-US" sz="2000" dirty="0">
                <a:solidFill>
                  <a:schemeClr val="tx1"/>
                </a:solidFill>
              </a:rPr>
              <a:t>Without a URI.</a:t>
            </a:r>
          </a:p>
          <a:p>
            <a:pPr>
              <a:spcBef>
                <a:spcPts val="900"/>
              </a:spcBef>
              <a:buClrTx/>
            </a:pPr>
            <a:r>
              <a:rPr lang="en-US" sz="2000" dirty="0">
                <a:solidFill>
                  <a:schemeClr val="tx1"/>
                </a:solidFill>
              </a:rPr>
              <a:t>We will do “Open Authority Headings (F3)” on the heading</a:t>
            </a:r>
          </a:p>
          <a:p>
            <a:pPr>
              <a:spcBef>
                <a:spcPts val="900"/>
              </a:spcBef>
              <a:buClrTx/>
            </a:pPr>
            <a:endParaRPr lang="en-US" sz="2000" dirty="0">
              <a:solidFill>
                <a:schemeClr val="tx1"/>
              </a:solidFill>
            </a:endParaRPr>
          </a:p>
        </p:txBody>
      </p:sp>
      <p:pic>
        <p:nvPicPr>
          <p:cNvPr id="6" name="Picture 5">
            <a:extLst>
              <a:ext uri="{FF2B5EF4-FFF2-40B4-BE49-F238E27FC236}">
                <a16:creationId xmlns:a16="http://schemas.microsoft.com/office/drawing/2014/main" id="{5F90A4E4-C1C8-76A3-C43A-5945B6C0F5D6}"/>
              </a:ext>
            </a:extLst>
          </p:cNvPr>
          <p:cNvPicPr>
            <a:picLocks noChangeAspect="1"/>
          </p:cNvPicPr>
          <p:nvPr/>
        </p:nvPicPr>
        <p:blipFill>
          <a:blip r:embed="rId2"/>
          <a:stretch>
            <a:fillRect/>
          </a:stretch>
        </p:blipFill>
        <p:spPr>
          <a:xfrm>
            <a:off x="2793351" y="2948947"/>
            <a:ext cx="6432692" cy="1740307"/>
          </a:xfrm>
          <a:prstGeom prst="rect">
            <a:avLst/>
          </a:prstGeom>
          <a:ln>
            <a:solidFill>
              <a:schemeClr val="tx1"/>
            </a:solidFill>
          </a:ln>
        </p:spPr>
      </p:pic>
      <p:sp>
        <p:nvSpPr>
          <p:cNvPr id="7" name="Rectangle 6">
            <a:extLst>
              <a:ext uri="{FF2B5EF4-FFF2-40B4-BE49-F238E27FC236}">
                <a16:creationId xmlns:a16="http://schemas.microsoft.com/office/drawing/2014/main" id="{9CA4D530-73EF-BC4D-EA4C-97935E7BE36B}"/>
              </a:ext>
            </a:extLst>
          </p:cNvPr>
          <p:cNvSpPr/>
          <p:nvPr/>
        </p:nvSpPr>
        <p:spPr>
          <a:xfrm>
            <a:off x="2880360" y="3680460"/>
            <a:ext cx="2800350" cy="41148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498652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3252B-4C1C-5681-3D66-E9A2169DD34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2FB571B-9CBE-D89A-7D6E-4342A4517466}"/>
              </a:ext>
            </a:extLst>
          </p:cNvPr>
          <p:cNvPicPr>
            <a:picLocks noChangeAspect="1"/>
          </p:cNvPicPr>
          <p:nvPr/>
        </p:nvPicPr>
        <p:blipFill>
          <a:blip r:embed="rId2"/>
          <a:stretch>
            <a:fillRect/>
          </a:stretch>
        </p:blipFill>
        <p:spPr>
          <a:xfrm>
            <a:off x="0" y="2020933"/>
            <a:ext cx="12192000" cy="2816133"/>
          </a:xfrm>
          <a:prstGeom prst="rect">
            <a:avLst/>
          </a:prstGeom>
          <a:ln>
            <a:solidFill>
              <a:schemeClr val="tx1"/>
            </a:solidFill>
          </a:ln>
        </p:spPr>
      </p:pic>
      <p:sp>
        <p:nvSpPr>
          <p:cNvPr id="3" name="Title 2">
            <a:extLst>
              <a:ext uri="{FF2B5EF4-FFF2-40B4-BE49-F238E27FC236}">
                <a16:creationId xmlns:a16="http://schemas.microsoft.com/office/drawing/2014/main" id="{8F5F23ED-CCB4-996B-F4EC-A57BBADD71F0}"/>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E69F4D91-C25E-07EE-DC23-33B62740A9C2}"/>
              </a:ext>
            </a:extLst>
          </p:cNvPr>
          <p:cNvSpPr>
            <a:spLocks noGrp="1"/>
          </p:cNvSpPr>
          <p:nvPr>
            <p:ph idx="1"/>
          </p:nvPr>
        </p:nvSpPr>
        <p:spPr>
          <a:xfrm>
            <a:off x="527381" y="1053995"/>
            <a:ext cx="11233248" cy="550803"/>
          </a:xfrm>
        </p:spPr>
        <p:txBody>
          <a:bodyPr>
            <a:normAutofit/>
          </a:bodyPr>
          <a:lstStyle/>
          <a:p>
            <a:pPr>
              <a:spcBef>
                <a:spcPts val="900"/>
              </a:spcBef>
              <a:buClrTx/>
            </a:pPr>
            <a:r>
              <a:rPr lang="en-US" sz="2000" dirty="0">
                <a:solidFill>
                  <a:schemeClr val="tx1"/>
                </a:solidFill>
              </a:rPr>
              <a:t>We will select the heading</a:t>
            </a:r>
          </a:p>
          <a:p>
            <a:pPr>
              <a:spcBef>
                <a:spcPts val="900"/>
              </a:spcBef>
              <a:buClrTx/>
            </a:pPr>
            <a:endParaRPr lang="en-US" sz="2000" dirty="0">
              <a:solidFill>
                <a:schemeClr val="tx1"/>
              </a:solidFill>
            </a:endParaRPr>
          </a:p>
        </p:txBody>
      </p:sp>
      <p:sp>
        <p:nvSpPr>
          <p:cNvPr id="7" name="Rectangle 6">
            <a:extLst>
              <a:ext uri="{FF2B5EF4-FFF2-40B4-BE49-F238E27FC236}">
                <a16:creationId xmlns:a16="http://schemas.microsoft.com/office/drawing/2014/main" id="{0925A265-0485-14F9-CA2F-3EE1F3E9A1FE}"/>
              </a:ext>
            </a:extLst>
          </p:cNvPr>
          <p:cNvSpPr/>
          <p:nvPr/>
        </p:nvSpPr>
        <p:spPr>
          <a:xfrm>
            <a:off x="11483223" y="4036795"/>
            <a:ext cx="623392" cy="28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BDCCF1F3-7D90-B3A2-C6B8-2E66A81B9B1D}"/>
              </a:ext>
            </a:extLst>
          </p:cNvPr>
          <p:cNvSpPr/>
          <p:nvPr/>
        </p:nvSpPr>
        <p:spPr>
          <a:xfrm>
            <a:off x="93084" y="4004991"/>
            <a:ext cx="1847027" cy="319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718668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531A4-A243-A71B-BB1E-DE94726309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6EC147-9057-74B6-6819-8A59C7D362AB}"/>
              </a:ext>
            </a:extLst>
          </p:cNvPr>
          <p:cNvPicPr>
            <a:picLocks noChangeAspect="1"/>
          </p:cNvPicPr>
          <p:nvPr/>
        </p:nvPicPr>
        <p:blipFill>
          <a:blip r:embed="rId2"/>
          <a:stretch>
            <a:fillRect/>
          </a:stretch>
        </p:blipFill>
        <p:spPr>
          <a:xfrm>
            <a:off x="1637024" y="2143907"/>
            <a:ext cx="8412759" cy="1838665"/>
          </a:xfrm>
          <a:prstGeom prst="rect">
            <a:avLst/>
          </a:prstGeom>
          <a:ln>
            <a:solidFill>
              <a:schemeClr val="tx1"/>
            </a:solidFill>
          </a:ln>
        </p:spPr>
      </p:pic>
      <p:sp>
        <p:nvSpPr>
          <p:cNvPr id="3" name="Title 2">
            <a:extLst>
              <a:ext uri="{FF2B5EF4-FFF2-40B4-BE49-F238E27FC236}">
                <a16:creationId xmlns:a16="http://schemas.microsoft.com/office/drawing/2014/main" id="{6E4DA434-6B52-5073-2F1D-EFAD5412F8F8}"/>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9" name="Content Placeholder 3">
            <a:extLst>
              <a:ext uri="{FF2B5EF4-FFF2-40B4-BE49-F238E27FC236}">
                <a16:creationId xmlns:a16="http://schemas.microsoft.com/office/drawing/2014/main" id="{049910CB-7B0A-EE2B-4560-6C13C1F05B3C}"/>
              </a:ext>
            </a:extLst>
          </p:cNvPr>
          <p:cNvSpPr txBox="1">
            <a:spLocks/>
          </p:cNvSpPr>
          <p:nvPr/>
        </p:nvSpPr>
        <p:spPr>
          <a:xfrm>
            <a:off x="176742" y="955491"/>
            <a:ext cx="11233248" cy="550803"/>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indent="-180000">
              <a:lnSpc>
                <a:spcPct val="100000"/>
              </a:lnSpc>
              <a:spcBef>
                <a:spcPts val="800"/>
              </a:spcBef>
              <a:spcAft>
                <a:spcPts val="0"/>
              </a:spcAft>
              <a:buClr>
                <a:schemeClr val="accent6"/>
              </a:buClr>
              <a:buFont typeface="Arial" panose="020B0604020202020204" pitchFamily="34" charset="0"/>
              <a:buChar char="­"/>
              <a:defRPr sz="2667"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see that the URI gets added</a:t>
            </a:r>
          </a:p>
          <a:p>
            <a:endParaRPr lang="en-US" dirty="0"/>
          </a:p>
        </p:txBody>
      </p:sp>
      <p:sp>
        <p:nvSpPr>
          <p:cNvPr id="12" name="Rectangle 11">
            <a:extLst>
              <a:ext uri="{FF2B5EF4-FFF2-40B4-BE49-F238E27FC236}">
                <a16:creationId xmlns:a16="http://schemas.microsoft.com/office/drawing/2014/main" id="{6B52CEEC-D745-64D3-497E-AB5EAF9D02DC}"/>
              </a:ext>
            </a:extLst>
          </p:cNvPr>
          <p:cNvSpPr/>
          <p:nvPr/>
        </p:nvSpPr>
        <p:spPr>
          <a:xfrm>
            <a:off x="5189219" y="3120389"/>
            <a:ext cx="3599367" cy="3657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26001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68AFF-D6C9-758A-12F9-F74A9469331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34C3E0-5BF1-1725-5D02-49C243DE1FFB}"/>
              </a:ext>
            </a:extLst>
          </p:cNvPr>
          <p:cNvPicPr>
            <a:picLocks noChangeAspect="1"/>
          </p:cNvPicPr>
          <p:nvPr/>
        </p:nvPicPr>
        <p:blipFill>
          <a:blip r:embed="rId2"/>
          <a:stretch>
            <a:fillRect/>
          </a:stretch>
        </p:blipFill>
        <p:spPr>
          <a:xfrm>
            <a:off x="3073635" y="3057448"/>
            <a:ext cx="6044730" cy="1703212"/>
          </a:xfrm>
          <a:prstGeom prst="rect">
            <a:avLst/>
          </a:prstGeom>
          <a:ln>
            <a:solidFill>
              <a:schemeClr val="tx1"/>
            </a:solidFill>
          </a:ln>
        </p:spPr>
      </p:pic>
      <p:sp>
        <p:nvSpPr>
          <p:cNvPr id="3" name="Title 2">
            <a:extLst>
              <a:ext uri="{FF2B5EF4-FFF2-40B4-BE49-F238E27FC236}">
                <a16:creationId xmlns:a16="http://schemas.microsoft.com/office/drawing/2014/main" id="{7AA76556-2F01-D7E0-5601-742D239FCCFE}"/>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53B797EA-3759-161D-8BD4-1541CB3F49A9}"/>
              </a:ext>
            </a:extLst>
          </p:cNvPr>
          <p:cNvSpPr>
            <a:spLocks noGrp="1"/>
          </p:cNvSpPr>
          <p:nvPr>
            <p:ph idx="1"/>
          </p:nvPr>
        </p:nvSpPr>
        <p:spPr>
          <a:xfrm>
            <a:off x="527381" y="1053995"/>
            <a:ext cx="11233248" cy="1894952"/>
          </a:xfrm>
        </p:spPr>
        <p:txBody>
          <a:bodyPr>
            <a:normAutofit/>
          </a:bodyPr>
          <a:lstStyle/>
          <a:p>
            <a:pPr>
              <a:spcBef>
                <a:spcPts val="900"/>
              </a:spcBef>
              <a:buClrTx/>
            </a:pPr>
            <a:r>
              <a:rPr lang="en-US" sz="2000" dirty="0">
                <a:solidFill>
                  <a:schemeClr val="tx1"/>
                </a:solidFill>
              </a:rPr>
              <a:t>Title “Treasured Polish Songs” has heading</a:t>
            </a:r>
            <a:br>
              <a:rPr lang="en-US" sz="2000" dirty="0">
                <a:solidFill>
                  <a:schemeClr val="tx1"/>
                </a:solidFill>
              </a:rPr>
            </a:br>
            <a:r>
              <a:rPr lang="en-US" sz="2000" dirty="0">
                <a:solidFill>
                  <a:schemeClr val="tx1"/>
                </a:solidFill>
                <a:latin typeface="Courier New" panose="02070309020205020404" pitchFamily="49" charset="0"/>
                <a:cs typeface="Courier New" panose="02070309020205020404" pitchFamily="49" charset="0"/>
              </a:rPr>
              <a:t>650_7 $$a </a:t>
            </a:r>
            <a:r>
              <a:rPr lang="en-US" sz="2000" dirty="0" err="1">
                <a:solidFill>
                  <a:schemeClr val="tx1"/>
                </a:solidFill>
                <a:latin typeface="Courier New" panose="02070309020205020404" pitchFamily="49" charset="0"/>
                <a:cs typeface="Courier New" panose="02070309020205020404" pitchFamily="49" charset="0"/>
              </a:rPr>
              <a:t>literatura</a:t>
            </a:r>
            <a:r>
              <a:rPr lang="en-US" sz="2000" dirty="0">
                <a:solidFill>
                  <a:schemeClr val="tx1"/>
                </a:solidFill>
                <a:latin typeface="Courier New" panose="02070309020205020404" pitchFamily="49" charset="0"/>
                <a:cs typeface="Courier New" panose="02070309020205020404" pitchFamily="49" charset="0"/>
              </a:rPr>
              <a:t>. $$9 pol $$2 </a:t>
            </a:r>
            <a:r>
              <a:rPr lang="en-US" sz="2000" dirty="0" err="1">
                <a:solidFill>
                  <a:schemeClr val="tx1"/>
                </a:solidFill>
                <a:latin typeface="Courier New" panose="02070309020205020404" pitchFamily="49" charset="0"/>
                <a:cs typeface="Courier New" panose="02070309020205020404" pitchFamily="49" charset="0"/>
              </a:rPr>
              <a:t>eurovoc</a:t>
            </a:r>
            <a:br>
              <a:rPr lang="en-US" sz="2000" dirty="0">
                <a:solidFill>
                  <a:schemeClr val="tx1"/>
                </a:solidFill>
              </a:rPr>
            </a:br>
            <a:r>
              <a:rPr lang="en-US" sz="2000" dirty="0">
                <a:solidFill>
                  <a:schemeClr val="tx1"/>
                </a:solidFill>
              </a:rPr>
              <a:t>Without a URI.</a:t>
            </a:r>
          </a:p>
          <a:p>
            <a:pPr>
              <a:spcBef>
                <a:spcPts val="900"/>
              </a:spcBef>
              <a:buClrTx/>
            </a:pPr>
            <a:r>
              <a:rPr lang="en-US" sz="2000" dirty="0">
                <a:solidFill>
                  <a:schemeClr val="tx1"/>
                </a:solidFill>
              </a:rPr>
              <a:t>We will do “Open Authority Headings (F3)” on the heading</a:t>
            </a:r>
          </a:p>
          <a:p>
            <a:pPr>
              <a:spcBef>
                <a:spcPts val="900"/>
              </a:spcBef>
              <a:buClrTx/>
            </a:pPr>
            <a:endParaRPr lang="en-US" sz="2000" dirty="0">
              <a:solidFill>
                <a:schemeClr val="tx1"/>
              </a:solidFill>
            </a:endParaRPr>
          </a:p>
        </p:txBody>
      </p:sp>
      <p:sp>
        <p:nvSpPr>
          <p:cNvPr id="6" name="Rectangle 5">
            <a:extLst>
              <a:ext uri="{FF2B5EF4-FFF2-40B4-BE49-F238E27FC236}">
                <a16:creationId xmlns:a16="http://schemas.microsoft.com/office/drawing/2014/main" id="{85350DB1-5933-1ECA-BB83-12A7CE41911E}"/>
              </a:ext>
            </a:extLst>
          </p:cNvPr>
          <p:cNvSpPr/>
          <p:nvPr/>
        </p:nvSpPr>
        <p:spPr>
          <a:xfrm>
            <a:off x="3211830" y="3920490"/>
            <a:ext cx="5177790" cy="43434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0603577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0BECA-C7BF-A928-A77E-33CA794E8C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8E291A-F28E-4CB8-7F50-B6A6DD6278DC}"/>
              </a:ext>
            </a:extLst>
          </p:cNvPr>
          <p:cNvPicPr>
            <a:picLocks noChangeAspect="1"/>
          </p:cNvPicPr>
          <p:nvPr/>
        </p:nvPicPr>
        <p:blipFill>
          <a:blip r:embed="rId2"/>
          <a:stretch>
            <a:fillRect/>
          </a:stretch>
        </p:blipFill>
        <p:spPr>
          <a:xfrm>
            <a:off x="0" y="2173190"/>
            <a:ext cx="12192000" cy="2511620"/>
          </a:xfrm>
          <a:prstGeom prst="rect">
            <a:avLst/>
          </a:prstGeom>
          <a:ln>
            <a:solidFill>
              <a:schemeClr val="tx1"/>
            </a:solidFill>
          </a:ln>
        </p:spPr>
      </p:pic>
      <p:sp>
        <p:nvSpPr>
          <p:cNvPr id="3" name="Title 2">
            <a:extLst>
              <a:ext uri="{FF2B5EF4-FFF2-40B4-BE49-F238E27FC236}">
                <a16:creationId xmlns:a16="http://schemas.microsoft.com/office/drawing/2014/main" id="{CC8FF5D2-6DB1-8393-D6B8-00FCB6CB5561}"/>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52F5E142-2036-EE82-C55E-2C79C0FD002C}"/>
              </a:ext>
            </a:extLst>
          </p:cNvPr>
          <p:cNvSpPr>
            <a:spLocks noGrp="1"/>
          </p:cNvSpPr>
          <p:nvPr>
            <p:ph idx="1"/>
          </p:nvPr>
        </p:nvSpPr>
        <p:spPr>
          <a:xfrm>
            <a:off x="527381" y="1053995"/>
            <a:ext cx="11233248" cy="550803"/>
          </a:xfrm>
        </p:spPr>
        <p:txBody>
          <a:bodyPr>
            <a:normAutofit/>
          </a:bodyPr>
          <a:lstStyle/>
          <a:p>
            <a:pPr>
              <a:spcBef>
                <a:spcPts val="900"/>
              </a:spcBef>
              <a:buClrTx/>
            </a:pPr>
            <a:r>
              <a:rPr lang="en-US" sz="2000" dirty="0">
                <a:solidFill>
                  <a:schemeClr val="tx1"/>
                </a:solidFill>
              </a:rPr>
              <a:t>We will select the heading</a:t>
            </a:r>
          </a:p>
          <a:p>
            <a:pPr>
              <a:spcBef>
                <a:spcPts val="900"/>
              </a:spcBef>
              <a:buClrTx/>
            </a:pPr>
            <a:endParaRPr lang="en-US" sz="2000" dirty="0">
              <a:solidFill>
                <a:schemeClr val="tx1"/>
              </a:solidFill>
            </a:endParaRPr>
          </a:p>
        </p:txBody>
      </p:sp>
      <p:sp>
        <p:nvSpPr>
          <p:cNvPr id="7" name="Rectangle 6">
            <a:extLst>
              <a:ext uri="{FF2B5EF4-FFF2-40B4-BE49-F238E27FC236}">
                <a16:creationId xmlns:a16="http://schemas.microsoft.com/office/drawing/2014/main" id="{08129182-5DC3-1504-3BAF-EC9D89E272AF}"/>
              </a:ext>
            </a:extLst>
          </p:cNvPr>
          <p:cNvSpPr/>
          <p:nvPr/>
        </p:nvSpPr>
        <p:spPr>
          <a:xfrm>
            <a:off x="11568608" y="4153582"/>
            <a:ext cx="623392" cy="28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267D0F41-F8D3-8933-6ACE-6A08D0C09541}"/>
              </a:ext>
            </a:extLst>
          </p:cNvPr>
          <p:cNvSpPr/>
          <p:nvPr/>
        </p:nvSpPr>
        <p:spPr>
          <a:xfrm>
            <a:off x="24504" y="4153581"/>
            <a:ext cx="1847027" cy="319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12488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96BB5-DF89-312D-F6F3-06F6FDAC8A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A6AFC1F-D80A-5C5F-85C2-B5417B692E52}"/>
              </a:ext>
            </a:extLst>
          </p:cNvPr>
          <p:cNvPicPr>
            <a:picLocks noChangeAspect="1"/>
          </p:cNvPicPr>
          <p:nvPr/>
        </p:nvPicPr>
        <p:blipFill>
          <a:blip r:embed="rId2"/>
          <a:stretch>
            <a:fillRect/>
          </a:stretch>
        </p:blipFill>
        <p:spPr>
          <a:xfrm>
            <a:off x="1292682" y="2223065"/>
            <a:ext cx="9606636" cy="1794647"/>
          </a:xfrm>
          <a:prstGeom prst="rect">
            <a:avLst/>
          </a:prstGeom>
          <a:ln>
            <a:solidFill>
              <a:schemeClr val="tx1"/>
            </a:solidFill>
          </a:ln>
        </p:spPr>
      </p:pic>
      <p:sp>
        <p:nvSpPr>
          <p:cNvPr id="3" name="Title 2">
            <a:extLst>
              <a:ext uri="{FF2B5EF4-FFF2-40B4-BE49-F238E27FC236}">
                <a16:creationId xmlns:a16="http://schemas.microsoft.com/office/drawing/2014/main" id="{36A9BE99-128D-0F39-B63C-1595729CCD14}"/>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9" name="Content Placeholder 3">
            <a:extLst>
              <a:ext uri="{FF2B5EF4-FFF2-40B4-BE49-F238E27FC236}">
                <a16:creationId xmlns:a16="http://schemas.microsoft.com/office/drawing/2014/main" id="{65B29C81-0178-80DF-7F2B-731410667657}"/>
              </a:ext>
            </a:extLst>
          </p:cNvPr>
          <p:cNvSpPr txBox="1">
            <a:spLocks/>
          </p:cNvSpPr>
          <p:nvPr/>
        </p:nvSpPr>
        <p:spPr>
          <a:xfrm>
            <a:off x="176742" y="955491"/>
            <a:ext cx="11233248" cy="550803"/>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indent="-180000">
              <a:lnSpc>
                <a:spcPct val="100000"/>
              </a:lnSpc>
              <a:spcBef>
                <a:spcPts val="800"/>
              </a:spcBef>
              <a:spcAft>
                <a:spcPts val="0"/>
              </a:spcAft>
              <a:buClr>
                <a:schemeClr val="accent6"/>
              </a:buClr>
              <a:buFont typeface="Arial" panose="020B0604020202020204" pitchFamily="34" charset="0"/>
              <a:buChar char="­"/>
              <a:defRPr sz="2667"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see that the URI gets added</a:t>
            </a:r>
          </a:p>
          <a:p>
            <a:endParaRPr lang="en-US" dirty="0"/>
          </a:p>
        </p:txBody>
      </p:sp>
      <p:sp>
        <p:nvSpPr>
          <p:cNvPr id="12" name="Rectangle 11">
            <a:extLst>
              <a:ext uri="{FF2B5EF4-FFF2-40B4-BE49-F238E27FC236}">
                <a16:creationId xmlns:a16="http://schemas.microsoft.com/office/drawing/2014/main" id="{5FD4A7D1-80B6-8680-2EB8-DBAD128725C2}"/>
              </a:ext>
            </a:extLst>
          </p:cNvPr>
          <p:cNvSpPr/>
          <p:nvPr/>
        </p:nvSpPr>
        <p:spPr>
          <a:xfrm>
            <a:off x="4446269" y="3120388"/>
            <a:ext cx="3599367" cy="3657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96080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E057-4DB6-6D29-74EE-A6CAC91E05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C12D24-5FF5-B798-F48E-5E1BCE599B08}"/>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988B6F81-39F6-EC64-ACB3-514FB2E4C050}"/>
              </a:ext>
            </a:extLst>
          </p:cNvPr>
          <p:cNvSpPr>
            <a:spLocks noGrp="1"/>
          </p:cNvSpPr>
          <p:nvPr>
            <p:ph idx="1"/>
          </p:nvPr>
        </p:nvSpPr>
        <p:spPr>
          <a:xfrm>
            <a:off x="527381" y="1053995"/>
            <a:ext cx="11233248" cy="1894952"/>
          </a:xfrm>
        </p:spPr>
        <p:txBody>
          <a:bodyPr>
            <a:normAutofit/>
          </a:bodyPr>
          <a:lstStyle/>
          <a:p>
            <a:pPr>
              <a:spcBef>
                <a:spcPts val="900"/>
              </a:spcBef>
              <a:buClrTx/>
            </a:pPr>
            <a:r>
              <a:rPr lang="en-US" sz="2000" dirty="0">
                <a:solidFill>
                  <a:schemeClr val="tx1"/>
                </a:solidFill>
              </a:rPr>
              <a:t>Title “Treasured Polish Songs” has heading</a:t>
            </a:r>
            <a:br>
              <a:rPr lang="en-US" sz="2000" dirty="0">
                <a:solidFill>
                  <a:schemeClr val="tx1"/>
                </a:solidFill>
              </a:rPr>
            </a:br>
            <a:r>
              <a:rPr lang="en-US" sz="2000" dirty="0">
                <a:solidFill>
                  <a:schemeClr val="tx1"/>
                </a:solidFill>
                <a:latin typeface="Courier New" panose="02070309020205020404" pitchFamily="49" charset="0"/>
                <a:cs typeface="Courier New" panose="02070309020205020404" pitchFamily="49" charset="0"/>
              </a:rPr>
              <a:t>651_7 $$a </a:t>
            </a:r>
            <a:r>
              <a:rPr lang="en-US" sz="2000" dirty="0" err="1">
                <a:solidFill>
                  <a:schemeClr val="tx1"/>
                </a:solidFill>
                <a:latin typeface="Courier New" panose="02070309020205020404" pitchFamily="49" charset="0"/>
                <a:cs typeface="Courier New" panose="02070309020205020404" pitchFamily="49" charset="0"/>
              </a:rPr>
              <a:t>Krakau</a:t>
            </a:r>
            <a:r>
              <a:rPr lang="en-US" sz="2000" dirty="0">
                <a:solidFill>
                  <a:schemeClr val="tx1"/>
                </a:solidFill>
                <a:latin typeface="Courier New" panose="02070309020205020404" pitchFamily="49" charset="0"/>
                <a:cs typeface="Courier New" panose="02070309020205020404" pitchFamily="49" charset="0"/>
              </a:rPr>
              <a:t>. $$2 </a:t>
            </a:r>
            <a:r>
              <a:rPr lang="en-US" sz="2000" dirty="0" err="1">
                <a:solidFill>
                  <a:schemeClr val="tx1"/>
                </a:solidFill>
                <a:latin typeface="Courier New" panose="02070309020205020404" pitchFamily="49" charset="0"/>
                <a:cs typeface="Courier New" panose="02070309020205020404" pitchFamily="49" charset="0"/>
              </a:rPr>
              <a:t>gnd</a:t>
            </a:r>
            <a:br>
              <a:rPr lang="en-US" sz="2000" dirty="0">
                <a:solidFill>
                  <a:schemeClr val="tx1"/>
                </a:solidFill>
              </a:rPr>
            </a:br>
            <a:r>
              <a:rPr lang="en-US" sz="2000" dirty="0">
                <a:solidFill>
                  <a:schemeClr val="tx1"/>
                </a:solidFill>
              </a:rPr>
              <a:t>Without a URI.</a:t>
            </a:r>
          </a:p>
          <a:p>
            <a:pPr>
              <a:spcBef>
                <a:spcPts val="900"/>
              </a:spcBef>
              <a:buClrTx/>
            </a:pPr>
            <a:r>
              <a:rPr lang="en-US" sz="2000" dirty="0">
                <a:solidFill>
                  <a:schemeClr val="tx1"/>
                </a:solidFill>
              </a:rPr>
              <a:t>We will do “Open Authority Headings (F3)” on the heading</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82336728-F476-8732-2C83-DE8C7332F1F4}"/>
              </a:ext>
            </a:extLst>
          </p:cNvPr>
          <p:cNvPicPr>
            <a:picLocks noChangeAspect="1"/>
          </p:cNvPicPr>
          <p:nvPr/>
        </p:nvPicPr>
        <p:blipFill>
          <a:blip r:embed="rId2"/>
          <a:stretch>
            <a:fillRect/>
          </a:stretch>
        </p:blipFill>
        <p:spPr>
          <a:xfrm>
            <a:off x="3342118" y="2804265"/>
            <a:ext cx="5138942" cy="2209577"/>
          </a:xfrm>
          <a:prstGeom prst="rect">
            <a:avLst/>
          </a:prstGeom>
          <a:ln>
            <a:solidFill>
              <a:schemeClr val="tx1"/>
            </a:solidFill>
          </a:ln>
        </p:spPr>
      </p:pic>
      <p:sp>
        <p:nvSpPr>
          <p:cNvPr id="7" name="Rectangle 6">
            <a:extLst>
              <a:ext uri="{FF2B5EF4-FFF2-40B4-BE49-F238E27FC236}">
                <a16:creationId xmlns:a16="http://schemas.microsoft.com/office/drawing/2014/main" id="{A7DA4FBC-7C1D-7597-5C5F-64A3DE4F6CCF}"/>
              </a:ext>
            </a:extLst>
          </p:cNvPr>
          <p:cNvSpPr/>
          <p:nvPr/>
        </p:nvSpPr>
        <p:spPr>
          <a:xfrm>
            <a:off x="3417570" y="3691890"/>
            <a:ext cx="4171950" cy="49149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735081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CCDA-87B9-3EE9-2A9F-E621A0690E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FEE7FD-F5FA-CAD5-0EDF-E253F9A52942}"/>
              </a:ext>
            </a:extLst>
          </p:cNvPr>
          <p:cNvPicPr>
            <a:picLocks noChangeAspect="1"/>
          </p:cNvPicPr>
          <p:nvPr/>
        </p:nvPicPr>
        <p:blipFill>
          <a:blip r:embed="rId2"/>
          <a:stretch>
            <a:fillRect/>
          </a:stretch>
        </p:blipFill>
        <p:spPr>
          <a:xfrm>
            <a:off x="0" y="2008031"/>
            <a:ext cx="12192000" cy="2841938"/>
          </a:xfrm>
          <a:prstGeom prst="rect">
            <a:avLst/>
          </a:prstGeom>
          <a:ln>
            <a:solidFill>
              <a:schemeClr val="tx1"/>
            </a:solidFill>
          </a:ln>
        </p:spPr>
      </p:pic>
      <p:sp>
        <p:nvSpPr>
          <p:cNvPr id="3" name="Title 2">
            <a:extLst>
              <a:ext uri="{FF2B5EF4-FFF2-40B4-BE49-F238E27FC236}">
                <a16:creationId xmlns:a16="http://schemas.microsoft.com/office/drawing/2014/main" id="{DF654B83-71EF-021A-297E-2999F9FD75E8}"/>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CD02D2BB-AE5E-2AD9-F187-5A86BA5BF963}"/>
              </a:ext>
            </a:extLst>
          </p:cNvPr>
          <p:cNvSpPr>
            <a:spLocks noGrp="1"/>
          </p:cNvSpPr>
          <p:nvPr>
            <p:ph idx="1"/>
          </p:nvPr>
        </p:nvSpPr>
        <p:spPr>
          <a:xfrm>
            <a:off x="527381" y="1053995"/>
            <a:ext cx="11233248" cy="550803"/>
          </a:xfrm>
        </p:spPr>
        <p:txBody>
          <a:bodyPr>
            <a:normAutofit/>
          </a:bodyPr>
          <a:lstStyle/>
          <a:p>
            <a:pPr>
              <a:spcBef>
                <a:spcPts val="900"/>
              </a:spcBef>
              <a:buClrTx/>
            </a:pPr>
            <a:r>
              <a:rPr lang="en-US" sz="2000" dirty="0">
                <a:solidFill>
                  <a:schemeClr val="tx1"/>
                </a:solidFill>
              </a:rPr>
              <a:t>We will select the heading</a:t>
            </a:r>
          </a:p>
          <a:p>
            <a:pPr>
              <a:spcBef>
                <a:spcPts val="900"/>
              </a:spcBef>
              <a:buClrTx/>
            </a:pPr>
            <a:endParaRPr lang="en-US" sz="2000" dirty="0">
              <a:solidFill>
                <a:schemeClr val="tx1"/>
              </a:solidFill>
            </a:endParaRPr>
          </a:p>
        </p:txBody>
      </p:sp>
      <p:sp>
        <p:nvSpPr>
          <p:cNvPr id="7" name="Rectangle 6">
            <a:extLst>
              <a:ext uri="{FF2B5EF4-FFF2-40B4-BE49-F238E27FC236}">
                <a16:creationId xmlns:a16="http://schemas.microsoft.com/office/drawing/2014/main" id="{0C3829CB-C655-0580-6C82-4DD22C2929BC}"/>
              </a:ext>
            </a:extLst>
          </p:cNvPr>
          <p:cNvSpPr/>
          <p:nvPr/>
        </p:nvSpPr>
        <p:spPr>
          <a:xfrm>
            <a:off x="11568608" y="4016422"/>
            <a:ext cx="623392" cy="28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3731D9B9-B7FA-C357-C57D-F32DFC8C981D}"/>
              </a:ext>
            </a:extLst>
          </p:cNvPr>
          <p:cNvSpPr/>
          <p:nvPr/>
        </p:nvSpPr>
        <p:spPr>
          <a:xfrm>
            <a:off x="24504" y="4016421"/>
            <a:ext cx="1847027" cy="319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98584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659E6-24B5-BD5A-F13B-424836C698B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0426114-4248-B816-7A51-C273DA309FD2}"/>
              </a:ext>
            </a:extLst>
          </p:cNvPr>
          <p:cNvSpPr>
            <a:spLocks noGrp="1"/>
          </p:cNvSpPr>
          <p:nvPr>
            <p:ph type="body" sz="quarter" idx="16"/>
          </p:nvPr>
        </p:nvSpPr>
        <p:spPr/>
        <p:txBody>
          <a:bodyPr/>
          <a:lstStyle/>
          <a:p>
            <a:r>
              <a:rPr lang="en-US" sz="3600" dirty="0"/>
              <a:t>Enrichment Types</a:t>
            </a:r>
            <a:endParaRPr lang="en-NL" sz="3600" dirty="0"/>
          </a:p>
        </p:txBody>
      </p:sp>
      <p:pic>
        <p:nvPicPr>
          <p:cNvPr id="17" name="Graphic 16">
            <a:extLst>
              <a:ext uri="{FF2B5EF4-FFF2-40B4-BE49-F238E27FC236}">
                <a16:creationId xmlns:a16="http://schemas.microsoft.com/office/drawing/2014/main" id="{301F38DF-F934-1264-F97D-2ECBCABC1F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50689" y="6371284"/>
            <a:ext cx="990449" cy="297804"/>
          </a:xfrm>
          <a:prstGeom prst="rect">
            <a:avLst/>
          </a:prstGeom>
        </p:spPr>
      </p:pic>
    </p:spTree>
    <p:extLst>
      <p:ext uri="{BB962C8B-B14F-4D97-AF65-F5344CB8AC3E}">
        <p14:creationId xmlns:p14="http://schemas.microsoft.com/office/powerpoint/2010/main" val="1330527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6FE4E-610A-B4CF-02BF-32EC49A98C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A9575E-CB51-4C22-CA24-0A428146AD7C}"/>
              </a:ext>
            </a:extLst>
          </p:cNvPr>
          <p:cNvPicPr>
            <a:picLocks noChangeAspect="1"/>
          </p:cNvPicPr>
          <p:nvPr/>
        </p:nvPicPr>
        <p:blipFill>
          <a:blip r:embed="rId2"/>
          <a:stretch>
            <a:fillRect/>
          </a:stretch>
        </p:blipFill>
        <p:spPr>
          <a:xfrm>
            <a:off x="2563794" y="2186850"/>
            <a:ext cx="7238505" cy="1867075"/>
          </a:xfrm>
          <a:prstGeom prst="rect">
            <a:avLst/>
          </a:prstGeom>
          <a:ln>
            <a:solidFill>
              <a:schemeClr val="tx1"/>
            </a:solidFill>
          </a:ln>
        </p:spPr>
      </p:pic>
      <p:sp>
        <p:nvSpPr>
          <p:cNvPr id="3" name="Title 2">
            <a:extLst>
              <a:ext uri="{FF2B5EF4-FFF2-40B4-BE49-F238E27FC236}">
                <a16:creationId xmlns:a16="http://schemas.microsoft.com/office/drawing/2014/main" id="{80B297D7-B46D-7A07-F5DD-B6F7DE2C4DC9}"/>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9" name="Content Placeholder 3">
            <a:extLst>
              <a:ext uri="{FF2B5EF4-FFF2-40B4-BE49-F238E27FC236}">
                <a16:creationId xmlns:a16="http://schemas.microsoft.com/office/drawing/2014/main" id="{1253E53A-C320-B501-514D-370CC05A7A4E}"/>
              </a:ext>
            </a:extLst>
          </p:cNvPr>
          <p:cNvSpPr txBox="1">
            <a:spLocks/>
          </p:cNvSpPr>
          <p:nvPr/>
        </p:nvSpPr>
        <p:spPr>
          <a:xfrm>
            <a:off x="176742" y="955491"/>
            <a:ext cx="11233248" cy="550803"/>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indent="-180000">
              <a:lnSpc>
                <a:spcPct val="100000"/>
              </a:lnSpc>
              <a:spcBef>
                <a:spcPts val="800"/>
              </a:spcBef>
              <a:spcAft>
                <a:spcPts val="0"/>
              </a:spcAft>
              <a:buClr>
                <a:schemeClr val="accent6"/>
              </a:buClr>
              <a:buFont typeface="Arial" panose="020B0604020202020204" pitchFamily="34" charset="0"/>
              <a:buChar char="­"/>
              <a:defRPr sz="2667"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see that the URI gets added</a:t>
            </a:r>
          </a:p>
          <a:p>
            <a:endParaRPr lang="en-US" dirty="0"/>
          </a:p>
        </p:txBody>
      </p:sp>
      <p:sp>
        <p:nvSpPr>
          <p:cNvPr id="12" name="Rectangle 11">
            <a:extLst>
              <a:ext uri="{FF2B5EF4-FFF2-40B4-BE49-F238E27FC236}">
                <a16:creationId xmlns:a16="http://schemas.microsoft.com/office/drawing/2014/main" id="{632F756D-FDB8-47B4-67CB-8A77BB0EE0C3}"/>
              </a:ext>
            </a:extLst>
          </p:cNvPr>
          <p:cNvSpPr/>
          <p:nvPr/>
        </p:nvSpPr>
        <p:spPr>
          <a:xfrm>
            <a:off x="5897879" y="2937506"/>
            <a:ext cx="2731771" cy="365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57663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9ADFB-DA29-AAC5-AC32-7DAF256C20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D1D394-62F6-AE14-0A46-06B6601DCF0B}"/>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0FFF6921-D8E7-B1F3-CBF0-3A44DD250CB9}"/>
              </a:ext>
            </a:extLst>
          </p:cNvPr>
          <p:cNvSpPr>
            <a:spLocks noGrp="1"/>
          </p:cNvSpPr>
          <p:nvPr>
            <p:ph idx="1"/>
          </p:nvPr>
        </p:nvSpPr>
        <p:spPr>
          <a:xfrm>
            <a:off x="527381" y="1053995"/>
            <a:ext cx="11233248" cy="1894952"/>
          </a:xfrm>
        </p:spPr>
        <p:txBody>
          <a:bodyPr>
            <a:normAutofit/>
          </a:bodyPr>
          <a:lstStyle/>
          <a:p>
            <a:pPr>
              <a:spcBef>
                <a:spcPts val="900"/>
              </a:spcBef>
              <a:buClrTx/>
            </a:pPr>
            <a:r>
              <a:rPr lang="en-US" sz="2000" dirty="0">
                <a:solidFill>
                  <a:schemeClr val="tx1"/>
                </a:solidFill>
              </a:rPr>
              <a:t>Title “Treasured Polish Songs” has heading</a:t>
            </a:r>
            <a:br>
              <a:rPr lang="en-US" sz="2000" dirty="0">
                <a:solidFill>
                  <a:schemeClr val="tx1"/>
                </a:solidFill>
              </a:rPr>
            </a:br>
            <a:r>
              <a:rPr lang="en-US" sz="2000" dirty="0">
                <a:solidFill>
                  <a:schemeClr val="tx1"/>
                </a:solidFill>
                <a:latin typeface="Courier New" panose="02070309020205020404" pitchFamily="49" charset="0"/>
                <a:cs typeface="Courier New" panose="02070309020205020404" pitchFamily="49" charset="0"/>
              </a:rPr>
              <a:t>700_1 </a:t>
            </a:r>
            <a:r>
              <a:rPr lang="it-IT" sz="2000" dirty="0">
                <a:solidFill>
                  <a:schemeClr val="tx1"/>
                </a:solidFill>
                <a:latin typeface="Courier New" panose="02070309020205020404" pitchFamily="49" charset="0"/>
                <a:cs typeface="Courier New" panose="02070309020205020404" pitchFamily="49" charset="0"/>
              </a:rPr>
              <a:t>$$a Werten, Marya, $$e illustrator.</a:t>
            </a:r>
            <a:br>
              <a:rPr lang="en-US" sz="2000" dirty="0">
                <a:solidFill>
                  <a:schemeClr val="tx1"/>
                </a:solidFill>
              </a:rPr>
            </a:br>
            <a:r>
              <a:rPr lang="en-US" sz="2000" dirty="0">
                <a:solidFill>
                  <a:schemeClr val="tx1"/>
                </a:solidFill>
              </a:rPr>
              <a:t>Without a URI. (it is linked to LCNAMES)</a:t>
            </a:r>
          </a:p>
          <a:p>
            <a:pPr>
              <a:spcBef>
                <a:spcPts val="900"/>
              </a:spcBef>
              <a:buClrTx/>
            </a:pPr>
            <a:r>
              <a:rPr lang="en-US" sz="2000" dirty="0">
                <a:solidFill>
                  <a:schemeClr val="tx1"/>
                </a:solidFill>
              </a:rPr>
              <a:t>We will do “Open Authority Headings (F3)” on the heading</a:t>
            </a:r>
          </a:p>
          <a:p>
            <a:pPr>
              <a:spcBef>
                <a:spcPts val="900"/>
              </a:spcBef>
              <a:buClrTx/>
            </a:pPr>
            <a:endParaRPr lang="en-US" sz="2000" dirty="0">
              <a:solidFill>
                <a:schemeClr val="tx1"/>
              </a:solidFill>
            </a:endParaRPr>
          </a:p>
        </p:txBody>
      </p:sp>
      <p:pic>
        <p:nvPicPr>
          <p:cNvPr id="6" name="Picture 5">
            <a:extLst>
              <a:ext uri="{FF2B5EF4-FFF2-40B4-BE49-F238E27FC236}">
                <a16:creationId xmlns:a16="http://schemas.microsoft.com/office/drawing/2014/main" id="{FE844D23-210E-2C95-3B3E-AE5DC125DD2C}"/>
              </a:ext>
            </a:extLst>
          </p:cNvPr>
          <p:cNvPicPr>
            <a:picLocks noChangeAspect="1"/>
          </p:cNvPicPr>
          <p:nvPr/>
        </p:nvPicPr>
        <p:blipFill>
          <a:blip r:embed="rId2"/>
          <a:stretch>
            <a:fillRect/>
          </a:stretch>
        </p:blipFill>
        <p:spPr>
          <a:xfrm>
            <a:off x="2078972" y="2948947"/>
            <a:ext cx="7594844" cy="1894952"/>
          </a:xfrm>
          <a:prstGeom prst="rect">
            <a:avLst/>
          </a:prstGeom>
          <a:ln>
            <a:solidFill>
              <a:schemeClr val="tx1"/>
            </a:solidFill>
          </a:ln>
        </p:spPr>
      </p:pic>
      <p:sp>
        <p:nvSpPr>
          <p:cNvPr id="7" name="Rectangle 6">
            <a:extLst>
              <a:ext uri="{FF2B5EF4-FFF2-40B4-BE49-F238E27FC236}">
                <a16:creationId xmlns:a16="http://schemas.microsoft.com/office/drawing/2014/main" id="{AB617666-4210-FAD1-FB69-D17881F7E78C}"/>
              </a:ext>
            </a:extLst>
          </p:cNvPr>
          <p:cNvSpPr/>
          <p:nvPr/>
        </p:nvSpPr>
        <p:spPr>
          <a:xfrm>
            <a:off x="2068830" y="3703320"/>
            <a:ext cx="4583430" cy="42291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475991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905B2-60BB-79A2-A938-1ED3974FAD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C53B232-ABAA-FC60-AE76-72FA7985DA00}"/>
              </a:ext>
            </a:extLst>
          </p:cNvPr>
          <p:cNvPicPr>
            <a:picLocks noChangeAspect="1"/>
          </p:cNvPicPr>
          <p:nvPr/>
        </p:nvPicPr>
        <p:blipFill>
          <a:blip r:embed="rId2"/>
          <a:stretch>
            <a:fillRect/>
          </a:stretch>
        </p:blipFill>
        <p:spPr>
          <a:xfrm>
            <a:off x="13074" y="2037708"/>
            <a:ext cx="12192000" cy="2782584"/>
          </a:xfrm>
          <a:prstGeom prst="rect">
            <a:avLst/>
          </a:prstGeom>
          <a:ln>
            <a:solidFill>
              <a:schemeClr val="tx1"/>
            </a:solidFill>
          </a:ln>
        </p:spPr>
      </p:pic>
      <p:sp>
        <p:nvSpPr>
          <p:cNvPr id="3" name="Title 2">
            <a:extLst>
              <a:ext uri="{FF2B5EF4-FFF2-40B4-BE49-F238E27FC236}">
                <a16:creationId xmlns:a16="http://schemas.microsoft.com/office/drawing/2014/main" id="{4D67AF0C-7395-D7F6-22AC-E73C7F36966A}"/>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33C504D7-C32E-36CA-0198-1AE5819540FA}"/>
              </a:ext>
            </a:extLst>
          </p:cNvPr>
          <p:cNvSpPr>
            <a:spLocks noGrp="1"/>
          </p:cNvSpPr>
          <p:nvPr>
            <p:ph idx="1"/>
          </p:nvPr>
        </p:nvSpPr>
        <p:spPr>
          <a:xfrm>
            <a:off x="527381" y="1053995"/>
            <a:ext cx="11233248" cy="550803"/>
          </a:xfrm>
        </p:spPr>
        <p:txBody>
          <a:bodyPr>
            <a:normAutofit/>
          </a:bodyPr>
          <a:lstStyle/>
          <a:p>
            <a:pPr>
              <a:spcBef>
                <a:spcPts val="900"/>
              </a:spcBef>
              <a:buClrTx/>
            </a:pPr>
            <a:r>
              <a:rPr lang="en-US" sz="2000" dirty="0">
                <a:solidFill>
                  <a:schemeClr val="tx1"/>
                </a:solidFill>
              </a:rPr>
              <a:t>We will select the heading</a:t>
            </a:r>
          </a:p>
          <a:p>
            <a:pPr>
              <a:spcBef>
                <a:spcPts val="900"/>
              </a:spcBef>
              <a:buClrTx/>
            </a:pPr>
            <a:endParaRPr lang="en-US" sz="2000" dirty="0">
              <a:solidFill>
                <a:schemeClr val="tx1"/>
              </a:solidFill>
            </a:endParaRPr>
          </a:p>
        </p:txBody>
      </p:sp>
      <p:sp>
        <p:nvSpPr>
          <p:cNvPr id="7" name="Rectangle 6">
            <a:extLst>
              <a:ext uri="{FF2B5EF4-FFF2-40B4-BE49-F238E27FC236}">
                <a16:creationId xmlns:a16="http://schemas.microsoft.com/office/drawing/2014/main" id="{2A8F5711-57E3-89E6-3208-0BE5AE5D47DE}"/>
              </a:ext>
            </a:extLst>
          </p:cNvPr>
          <p:cNvSpPr/>
          <p:nvPr/>
        </p:nvSpPr>
        <p:spPr>
          <a:xfrm>
            <a:off x="11568608" y="4016422"/>
            <a:ext cx="623392" cy="28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8785C98E-6421-E7FA-ADB2-F11D5FE605CA}"/>
              </a:ext>
            </a:extLst>
          </p:cNvPr>
          <p:cNvSpPr/>
          <p:nvPr/>
        </p:nvSpPr>
        <p:spPr>
          <a:xfrm>
            <a:off x="24504" y="4016421"/>
            <a:ext cx="1847027" cy="3198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64803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D58F0-A57D-3F64-A881-C17C18A7002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B21AB9-D7AB-61C0-120F-1AF3AEBAE750}"/>
              </a:ext>
            </a:extLst>
          </p:cNvPr>
          <p:cNvPicPr>
            <a:picLocks noChangeAspect="1"/>
          </p:cNvPicPr>
          <p:nvPr/>
        </p:nvPicPr>
        <p:blipFill>
          <a:blip r:embed="rId2"/>
          <a:stretch>
            <a:fillRect/>
          </a:stretch>
        </p:blipFill>
        <p:spPr>
          <a:xfrm>
            <a:off x="176742" y="2171525"/>
            <a:ext cx="11486522" cy="1828975"/>
          </a:xfrm>
          <a:prstGeom prst="rect">
            <a:avLst/>
          </a:prstGeom>
          <a:ln>
            <a:solidFill>
              <a:schemeClr val="tx1"/>
            </a:solidFill>
          </a:ln>
        </p:spPr>
      </p:pic>
      <p:sp>
        <p:nvSpPr>
          <p:cNvPr id="3" name="Title 2">
            <a:extLst>
              <a:ext uri="{FF2B5EF4-FFF2-40B4-BE49-F238E27FC236}">
                <a16:creationId xmlns:a16="http://schemas.microsoft.com/office/drawing/2014/main" id="{FE10EC08-CD3D-7BF4-1FBB-CA5812531E4A}"/>
              </a:ext>
            </a:extLst>
          </p:cNvPr>
          <p:cNvSpPr>
            <a:spLocks noGrp="1"/>
          </p:cNvSpPr>
          <p:nvPr>
            <p:ph type="title"/>
          </p:nvPr>
        </p:nvSpPr>
        <p:spPr/>
        <p:txBody>
          <a:bodyPr>
            <a:normAutofit/>
          </a:bodyPr>
          <a:lstStyle/>
          <a:p>
            <a:pPr>
              <a:lnSpc>
                <a:spcPct val="90000"/>
              </a:lnSpc>
            </a:pPr>
            <a:r>
              <a:rPr lang="en-US" sz="3067" dirty="0"/>
              <a:t>Permanent Enrichment</a:t>
            </a:r>
          </a:p>
        </p:txBody>
      </p:sp>
      <p:sp>
        <p:nvSpPr>
          <p:cNvPr id="9" name="Content Placeholder 3">
            <a:extLst>
              <a:ext uri="{FF2B5EF4-FFF2-40B4-BE49-F238E27FC236}">
                <a16:creationId xmlns:a16="http://schemas.microsoft.com/office/drawing/2014/main" id="{D5A2B439-F02A-DA10-78C5-CACFC507BBA7}"/>
              </a:ext>
            </a:extLst>
          </p:cNvPr>
          <p:cNvSpPr txBox="1">
            <a:spLocks/>
          </p:cNvSpPr>
          <p:nvPr/>
        </p:nvSpPr>
        <p:spPr>
          <a:xfrm>
            <a:off x="176742" y="955491"/>
            <a:ext cx="11233248" cy="550803"/>
          </a:xfrm>
          <a:prstGeom prst="rect">
            <a:avLst/>
          </a:prstGeom>
        </p:spPr>
        <p:txBody>
          <a:bodyPr>
            <a:normAutofit/>
          </a:bodyPr>
          <a:lstStyle>
            <a:lvl1pPr marL="180000" indent="-180000">
              <a:lnSpc>
                <a:spcPct val="100000"/>
              </a:lnSpc>
              <a:spcBef>
                <a:spcPts val="900"/>
              </a:spcBef>
              <a:spcAft>
                <a:spcPts val="0"/>
              </a:spcAft>
              <a:buClrTx/>
              <a:buFont typeface="Arial" panose="020B0604020202020204" pitchFamily="34" charset="0"/>
              <a:buChar char="•"/>
              <a:defRPr sz="2000"/>
            </a:lvl1pPr>
            <a:lvl2pPr marL="360000" indent="-180000">
              <a:lnSpc>
                <a:spcPct val="100000"/>
              </a:lnSpc>
              <a:spcBef>
                <a:spcPts val="800"/>
              </a:spcBef>
              <a:spcAft>
                <a:spcPts val="0"/>
              </a:spcAft>
              <a:buClr>
                <a:schemeClr val="accent6"/>
              </a:buClr>
              <a:buFont typeface="Arial" panose="020B0604020202020204" pitchFamily="34" charset="0"/>
              <a:buChar char="­"/>
              <a:defRPr sz="2667" baseline="0">
                <a:solidFill>
                  <a:schemeClr val="tx1">
                    <a:lumMod val="85000"/>
                    <a:lumOff val="15000"/>
                  </a:schemeClr>
                </a:solidFill>
              </a:defRPr>
            </a:lvl2pPr>
            <a:lvl3pPr marL="540000" indent="-180000">
              <a:lnSpc>
                <a:spcPct val="100000"/>
              </a:lnSpc>
              <a:spcBef>
                <a:spcPts val="0"/>
              </a:spcBef>
              <a:spcAft>
                <a:spcPts val="0"/>
              </a:spcAft>
              <a:buFont typeface="Wingdings" panose="05000000000000000000" pitchFamily="2" charset="2"/>
              <a:buChar char="§"/>
              <a:defRPr sz="2400"/>
            </a:lvl3pPr>
            <a:lvl4pPr marL="720000" indent="-180000">
              <a:lnSpc>
                <a:spcPct val="100000"/>
              </a:lnSpc>
              <a:spcBef>
                <a:spcPts val="0"/>
              </a:spcBef>
              <a:spcAft>
                <a:spcPts val="0"/>
              </a:spcAft>
              <a:buClr>
                <a:schemeClr val="tx1"/>
              </a:buClr>
              <a:buFont typeface="Courier New" panose="02070309020205020404" pitchFamily="49" charset="0"/>
              <a:buChar char="o"/>
              <a:defRPr sz="2133"/>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see that the URIs get added</a:t>
            </a:r>
          </a:p>
          <a:p>
            <a:endParaRPr lang="en-US" dirty="0"/>
          </a:p>
        </p:txBody>
      </p:sp>
      <p:sp>
        <p:nvSpPr>
          <p:cNvPr id="12" name="Rectangle 11">
            <a:extLst>
              <a:ext uri="{FF2B5EF4-FFF2-40B4-BE49-F238E27FC236}">
                <a16:creationId xmlns:a16="http://schemas.microsoft.com/office/drawing/2014/main" id="{BE433DBF-5140-F1C5-6800-88C2EE8ED073}"/>
              </a:ext>
            </a:extLst>
          </p:cNvPr>
          <p:cNvSpPr/>
          <p:nvPr/>
        </p:nvSpPr>
        <p:spPr>
          <a:xfrm>
            <a:off x="3131819" y="2926076"/>
            <a:ext cx="4366261" cy="3771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E8541F6B-FE14-CA70-75F5-F7EEB827C033}"/>
              </a:ext>
            </a:extLst>
          </p:cNvPr>
          <p:cNvSpPr/>
          <p:nvPr/>
        </p:nvSpPr>
        <p:spPr>
          <a:xfrm>
            <a:off x="7513319" y="2929886"/>
            <a:ext cx="2613661" cy="3733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682238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81269-3897-20FA-E59B-A876E924FA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405C79-6559-3D41-4349-02C5C19517EA}"/>
              </a:ext>
            </a:extLst>
          </p:cNvPr>
          <p:cNvSpPr>
            <a:spLocks noGrp="1"/>
          </p:cNvSpPr>
          <p:nvPr>
            <p:ph type="title"/>
          </p:nvPr>
        </p:nvSpPr>
        <p:spPr/>
        <p:txBody>
          <a:bodyPr>
            <a:no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CA5F3F5B-E0DB-CBC4-B769-C606E7F802D6}"/>
              </a:ext>
            </a:extLst>
          </p:cNvPr>
          <p:cNvSpPr>
            <a:spLocks noGrp="1"/>
          </p:cNvSpPr>
          <p:nvPr>
            <p:ph idx="1"/>
          </p:nvPr>
        </p:nvSpPr>
        <p:spPr>
          <a:xfrm>
            <a:off x="527381" y="1028735"/>
            <a:ext cx="11233248" cy="4606255"/>
          </a:xfrm>
        </p:spPr>
        <p:txBody>
          <a:bodyPr>
            <a:normAutofit/>
          </a:bodyPr>
          <a:lstStyle/>
          <a:p>
            <a:pPr>
              <a:spcBef>
                <a:spcPts val="900"/>
              </a:spcBef>
              <a:buClrTx/>
            </a:pPr>
            <a:r>
              <a:rPr lang="en-US" sz="2000" dirty="0">
                <a:solidFill>
                  <a:schemeClr val="tx1"/>
                </a:solidFill>
              </a:rPr>
              <a:t>Now we will use title “Food culture and literary imagination in early modern Italy”.</a:t>
            </a:r>
          </a:p>
          <a:p>
            <a:pPr>
              <a:spcBef>
                <a:spcPts val="900"/>
              </a:spcBef>
              <a:buClrTx/>
            </a:pPr>
            <a:r>
              <a:rPr lang="en-US" sz="2000" dirty="0">
                <a:solidFill>
                  <a:schemeClr val="tx1"/>
                </a:solidFill>
              </a:rPr>
              <a:t>The bibliographic headings have no URIs.</a:t>
            </a:r>
          </a:p>
          <a:p>
            <a:pPr>
              <a:spcBef>
                <a:spcPts val="900"/>
              </a:spcBef>
              <a:buClrTx/>
            </a:pPr>
            <a:r>
              <a:rPr lang="en-US" sz="2000" dirty="0">
                <a:solidFill>
                  <a:schemeClr val="tx1"/>
                </a:solidFill>
              </a:rPr>
              <a:t>We will see that URIs get added when we update the bibliographic heading(s) by unlinking the headings and letting the jobs “Authorities - Link BIB Headings” and “Authorities - Preferred Term Correction” run </a:t>
            </a: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35080766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E68EE-EF82-7560-4D3D-9801F17FA1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9B0967-7688-8202-2A1E-BF31F5A564D4}"/>
              </a:ext>
            </a:extLst>
          </p:cNvPr>
          <p:cNvSpPr>
            <a:spLocks noGrp="1"/>
          </p:cNvSpPr>
          <p:nvPr>
            <p:ph type="title"/>
          </p:nvPr>
        </p:nvSpPr>
        <p:spPr/>
        <p:txBody>
          <a:bodyPr>
            <a:noAutofit/>
          </a:bodyPr>
          <a:lstStyle/>
          <a:p>
            <a:pPr>
              <a:lnSpc>
                <a:spcPct val="90000"/>
              </a:lnSpc>
            </a:pPr>
            <a:r>
              <a:rPr lang="en-US" sz="3067" dirty="0"/>
              <a:t>Permanent Enrichment</a:t>
            </a:r>
          </a:p>
        </p:txBody>
      </p:sp>
      <p:sp>
        <p:nvSpPr>
          <p:cNvPr id="4" name="Content Placeholder 3">
            <a:extLst>
              <a:ext uri="{FF2B5EF4-FFF2-40B4-BE49-F238E27FC236}">
                <a16:creationId xmlns:a16="http://schemas.microsoft.com/office/drawing/2014/main" id="{9803BA3B-F986-CF5D-42D8-0855CA6B78E6}"/>
              </a:ext>
            </a:extLst>
          </p:cNvPr>
          <p:cNvSpPr>
            <a:spLocks noGrp="1"/>
          </p:cNvSpPr>
          <p:nvPr>
            <p:ph idx="1"/>
          </p:nvPr>
        </p:nvSpPr>
        <p:spPr>
          <a:xfrm>
            <a:off x="527381" y="845855"/>
            <a:ext cx="11233248" cy="480052"/>
          </a:xfrm>
        </p:spPr>
        <p:txBody>
          <a:bodyPr>
            <a:normAutofit/>
          </a:bodyPr>
          <a:lstStyle/>
          <a:p>
            <a:pPr>
              <a:spcBef>
                <a:spcPts val="900"/>
              </a:spcBef>
              <a:buClrTx/>
            </a:pPr>
            <a:r>
              <a:rPr lang="en-US" sz="2000" dirty="0">
                <a:solidFill>
                  <a:schemeClr val="tx1"/>
                </a:solidFill>
              </a:rPr>
              <a:t>Title “Food culture and literary imagination in early modern Italy” has no URIs.</a:t>
            </a:r>
          </a:p>
          <a:p>
            <a:pPr>
              <a:spcBef>
                <a:spcPts val="900"/>
              </a:spcBef>
              <a:buClrTx/>
            </a:pPr>
            <a:endParaRPr lang="en-US" sz="2000" dirty="0">
              <a:solidFill>
                <a:schemeClr val="tx1"/>
              </a:solidFill>
            </a:endParaRPr>
          </a:p>
        </p:txBody>
      </p:sp>
      <p:pic>
        <p:nvPicPr>
          <p:cNvPr id="6" name="Picture 5">
            <a:extLst>
              <a:ext uri="{FF2B5EF4-FFF2-40B4-BE49-F238E27FC236}">
                <a16:creationId xmlns:a16="http://schemas.microsoft.com/office/drawing/2014/main" id="{4CF9D356-775F-D239-8021-6CC5CBF71387}"/>
              </a:ext>
            </a:extLst>
          </p:cNvPr>
          <p:cNvPicPr>
            <a:picLocks noChangeAspect="1"/>
          </p:cNvPicPr>
          <p:nvPr/>
        </p:nvPicPr>
        <p:blipFill>
          <a:blip r:embed="rId2"/>
          <a:stretch>
            <a:fillRect/>
          </a:stretch>
        </p:blipFill>
        <p:spPr>
          <a:xfrm>
            <a:off x="0" y="1295066"/>
            <a:ext cx="12192000" cy="4839368"/>
          </a:xfrm>
          <a:prstGeom prst="rect">
            <a:avLst/>
          </a:prstGeom>
          <a:ln>
            <a:solidFill>
              <a:schemeClr val="tx1"/>
            </a:solidFill>
          </a:ln>
        </p:spPr>
      </p:pic>
      <p:sp>
        <p:nvSpPr>
          <p:cNvPr id="7" name="Rectangle 6">
            <a:extLst>
              <a:ext uri="{FF2B5EF4-FFF2-40B4-BE49-F238E27FC236}">
                <a16:creationId xmlns:a16="http://schemas.microsoft.com/office/drawing/2014/main" id="{2694E190-FDD8-0D32-7A24-19877DB7BB85}"/>
              </a:ext>
            </a:extLst>
          </p:cNvPr>
          <p:cNvSpPr/>
          <p:nvPr/>
        </p:nvSpPr>
        <p:spPr>
          <a:xfrm>
            <a:off x="0" y="2068830"/>
            <a:ext cx="2708910" cy="29718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8" name="Rectangle 7">
            <a:extLst>
              <a:ext uri="{FF2B5EF4-FFF2-40B4-BE49-F238E27FC236}">
                <a16:creationId xmlns:a16="http://schemas.microsoft.com/office/drawing/2014/main" id="{E25E33C4-34CD-FB9A-2852-FEC0CCAB9064}"/>
              </a:ext>
            </a:extLst>
          </p:cNvPr>
          <p:cNvSpPr/>
          <p:nvPr/>
        </p:nvSpPr>
        <p:spPr>
          <a:xfrm>
            <a:off x="0" y="5189220"/>
            <a:ext cx="4491990" cy="69723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5453975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1C393-3528-E0CF-03BF-1EFE7049B6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AC7503A-72D7-767A-9601-F25A61C4B1EB}"/>
              </a:ext>
            </a:extLst>
          </p:cNvPr>
          <p:cNvPicPr>
            <a:picLocks noChangeAspect="1"/>
          </p:cNvPicPr>
          <p:nvPr/>
        </p:nvPicPr>
        <p:blipFill>
          <a:blip r:embed="rId2"/>
          <a:stretch>
            <a:fillRect/>
          </a:stretch>
        </p:blipFill>
        <p:spPr>
          <a:xfrm>
            <a:off x="0" y="2755987"/>
            <a:ext cx="12192000" cy="1643206"/>
          </a:xfrm>
          <a:prstGeom prst="rect">
            <a:avLst/>
          </a:prstGeom>
          <a:ln>
            <a:solidFill>
              <a:schemeClr val="tx1"/>
            </a:solidFill>
          </a:ln>
        </p:spPr>
      </p:pic>
      <p:sp>
        <p:nvSpPr>
          <p:cNvPr id="3" name="Title 2">
            <a:extLst>
              <a:ext uri="{FF2B5EF4-FFF2-40B4-BE49-F238E27FC236}">
                <a16:creationId xmlns:a16="http://schemas.microsoft.com/office/drawing/2014/main" id="{1F814C2A-E60B-EF41-6EA6-44A29DAB5FD5}"/>
              </a:ext>
            </a:extLst>
          </p:cNvPr>
          <p:cNvSpPr>
            <a:spLocks noGrp="1"/>
          </p:cNvSpPr>
          <p:nvPr>
            <p:ph type="title"/>
          </p:nvPr>
        </p:nvSpPr>
        <p:spPr/>
        <p:txBody>
          <a:bodyPr>
            <a:noAutofit/>
          </a:bodyPr>
          <a:lstStyle/>
          <a:p>
            <a:pPr>
              <a:lnSpc>
                <a:spcPct val="90000"/>
              </a:lnSpc>
            </a:pPr>
            <a:r>
              <a:rPr lang="en-US" sz="3067" dirty="0"/>
              <a:t>Permanent Enrichment</a:t>
            </a:r>
          </a:p>
        </p:txBody>
      </p:sp>
      <p:sp>
        <p:nvSpPr>
          <p:cNvPr id="2" name="Content Placeholder 3">
            <a:extLst>
              <a:ext uri="{FF2B5EF4-FFF2-40B4-BE49-F238E27FC236}">
                <a16:creationId xmlns:a16="http://schemas.microsoft.com/office/drawing/2014/main" id="{51936F6A-B210-1E82-17A3-79D4DFBD2546}"/>
              </a:ext>
            </a:extLst>
          </p:cNvPr>
          <p:cNvSpPr>
            <a:spLocks noGrp="1"/>
          </p:cNvSpPr>
          <p:nvPr>
            <p:ph idx="1"/>
          </p:nvPr>
        </p:nvSpPr>
        <p:spPr>
          <a:xfrm>
            <a:off x="527381" y="1028735"/>
            <a:ext cx="11233248" cy="1728191"/>
          </a:xfrm>
        </p:spPr>
        <p:txBody>
          <a:bodyPr>
            <a:normAutofit/>
          </a:bodyPr>
          <a:lstStyle/>
          <a:p>
            <a:pPr>
              <a:spcBef>
                <a:spcPts val="900"/>
              </a:spcBef>
              <a:buClrTx/>
            </a:pPr>
            <a:r>
              <a:rPr lang="en-US" sz="2000" dirty="0">
                <a:solidFill>
                  <a:schemeClr val="tx1"/>
                </a:solidFill>
              </a:rPr>
              <a:t>The job “Unlink bib records from authority records” is run on a set which contains “Food culture and literary imagination in early modern Italy”.</a:t>
            </a:r>
          </a:p>
          <a:p>
            <a:pPr>
              <a:spcBef>
                <a:spcPts val="900"/>
              </a:spcBef>
              <a:buClrTx/>
            </a:pPr>
            <a:r>
              <a:rPr lang="en-US" sz="2000" dirty="0">
                <a:solidFill>
                  <a:schemeClr val="tx1"/>
                </a:solidFill>
              </a:rPr>
              <a:t>Then the scheduled jobs “Authorities - Link BIB Headings” and “Authorities - Preferred Term Correction” run. </a:t>
            </a:r>
          </a:p>
        </p:txBody>
      </p:sp>
      <p:sp>
        <p:nvSpPr>
          <p:cNvPr id="10" name="Rectangle 9">
            <a:extLst>
              <a:ext uri="{FF2B5EF4-FFF2-40B4-BE49-F238E27FC236}">
                <a16:creationId xmlns:a16="http://schemas.microsoft.com/office/drawing/2014/main" id="{4E904EE8-906F-A9E1-744F-406547EDC976}"/>
              </a:ext>
            </a:extLst>
          </p:cNvPr>
          <p:cNvSpPr/>
          <p:nvPr/>
        </p:nvSpPr>
        <p:spPr>
          <a:xfrm>
            <a:off x="310198" y="3891783"/>
            <a:ext cx="2810192" cy="507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A250F084-7EA5-B425-C82C-D4D219A63C8D}"/>
              </a:ext>
            </a:extLst>
          </p:cNvPr>
          <p:cNvSpPr/>
          <p:nvPr/>
        </p:nvSpPr>
        <p:spPr>
          <a:xfrm>
            <a:off x="310198" y="3569264"/>
            <a:ext cx="2810192" cy="3193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FB389323-9AED-8628-D0BD-43F1DCBE737C}"/>
              </a:ext>
            </a:extLst>
          </p:cNvPr>
          <p:cNvSpPr/>
          <p:nvPr/>
        </p:nvSpPr>
        <p:spPr>
          <a:xfrm>
            <a:off x="310198" y="3248402"/>
            <a:ext cx="2810192" cy="3193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51507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31227-D6F7-C912-89DE-0E4729FA832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DB270ED-8355-0588-5E7F-2865157182F1}"/>
              </a:ext>
            </a:extLst>
          </p:cNvPr>
          <p:cNvPicPr>
            <a:picLocks noChangeAspect="1"/>
          </p:cNvPicPr>
          <p:nvPr/>
        </p:nvPicPr>
        <p:blipFill>
          <a:blip r:embed="rId2"/>
          <a:stretch>
            <a:fillRect/>
          </a:stretch>
        </p:blipFill>
        <p:spPr>
          <a:xfrm>
            <a:off x="0" y="1543369"/>
            <a:ext cx="12192000" cy="4891402"/>
          </a:xfrm>
          <a:prstGeom prst="rect">
            <a:avLst/>
          </a:prstGeom>
          <a:ln>
            <a:solidFill>
              <a:schemeClr val="tx1"/>
            </a:solidFill>
          </a:ln>
        </p:spPr>
      </p:pic>
      <p:sp>
        <p:nvSpPr>
          <p:cNvPr id="3" name="Title 2">
            <a:extLst>
              <a:ext uri="{FF2B5EF4-FFF2-40B4-BE49-F238E27FC236}">
                <a16:creationId xmlns:a16="http://schemas.microsoft.com/office/drawing/2014/main" id="{84A14535-7E34-24F0-64D0-58EDBBDAFD5A}"/>
              </a:ext>
            </a:extLst>
          </p:cNvPr>
          <p:cNvSpPr>
            <a:spLocks noGrp="1"/>
          </p:cNvSpPr>
          <p:nvPr>
            <p:ph type="title"/>
          </p:nvPr>
        </p:nvSpPr>
        <p:spPr/>
        <p:txBody>
          <a:bodyPr>
            <a:normAutofit/>
          </a:bodyPr>
          <a:lstStyle/>
          <a:p>
            <a:pPr>
              <a:lnSpc>
                <a:spcPct val="90000"/>
              </a:lnSpc>
            </a:pPr>
            <a:r>
              <a:rPr lang="en-US" sz="3200" dirty="0"/>
              <a:t>Permanent Enrichment</a:t>
            </a:r>
          </a:p>
        </p:txBody>
      </p:sp>
      <p:sp>
        <p:nvSpPr>
          <p:cNvPr id="4" name="Content Placeholder 3">
            <a:extLst>
              <a:ext uri="{FF2B5EF4-FFF2-40B4-BE49-F238E27FC236}">
                <a16:creationId xmlns:a16="http://schemas.microsoft.com/office/drawing/2014/main" id="{FB6E369B-5A35-8628-0692-48CEF8EAF875}"/>
              </a:ext>
            </a:extLst>
          </p:cNvPr>
          <p:cNvSpPr>
            <a:spLocks noGrp="1"/>
          </p:cNvSpPr>
          <p:nvPr>
            <p:ph idx="1"/>
          </p:nvPr>
        </p:nvSpPr>
        <p:spPr>
          <a:xfrm>
            <a:off x="527381" y="1028736"/>
            <a:ext cx="11233248" cy="672073"/>
          </a:xfrm>
        </p:spPr>
        <p:txBody>
          <a:bodyPr>
            <a:normAutofit/>
          </a:bodyPr>
          <a:lstStyle/>
          <a:p>
            <a:pPr>
              <a:spcBef>
                <a:spcPts val="900"/>
              </a:spcBef>
              <a:buClrTx/>
            </a:pPr>
            <a:r>
              <a:rPr lang="en-US" sz="2000" dirty="0">
                <a:solidFill>
                  <a:schemeClr val="tx1"/>
                </a:solidFill>
              </a:rPr>
              <a:t>Now we see that URIs have been added to the record</a:t>
            </a:r>
          </a:p>
          <a:p>
            <a:pPr>
              <a:spcBef>
                <a:spcPts val="900"/>
              </a:spcBef>
              <a:buClrTx/>
            </a:pPr>
            <a:endParaRPr lang="en-US" sz="2000" dirty="0">
              <a:solidFill>
                <a:schemeClr val="tx1"/>
              </a:solidFill>
            </a:endParaRPr>
          </a:p>
        </p:txBody>
      </p:sp>
      <p:sp>
        <p:nvSpPr>
          <p:cNvPr id="6" name="Rectangle 5">
            <a:extLst>
              <a:ext uri="{FF2B5EF4-FFF2-40B4-BE49-F238E27FC236}">
                <a16:creationId xmlns:a16="http://schemas.microsoft.com/office/drawing/2014/main" id="{EE82E6FA-C071-91A3-6B99-EA2A81A617E0}"/>
              </a:ext>
            </a:extLst>
          </p:cNvPr>
          <p:cNvSpPr/>
          <p:nvPr/>
        </p:nvSpPr>
        <p:spPr>
          <a:xfrm>
            <a:off x="2731769" y="2327801"/>
            <a:ext cx="2842601" cy="243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99B35B0B-8B52-286A-33BD-22D25B40154A}"/>
              </a:ext>
            </a:extLst>
          </p:cNvPr>
          <p:cNvSpPr/>
          <p:nvPr/>
        </p:nvSpPr>
        <p:spPr>
          <a:xfrm>
            <a:off x="5562941" y="2327801"/>
            <a:ext cx="1877209" cy="243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59A85E7C-157C-BD31-8E2B-6DFA654D7907}"/>
              </a:ext>
            </a:extLst>
          </p:cNvPr>
          <p:cNvSpPr/>
          <p:nvPr/>
        </p:nvSpPr>
        <p:spPr>
          <a:xfrm>
            <a:off x="3912621" y="5472769"/>
            <a:ext cx="2926080" cy="243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1E10AB94-D919-1E4A-4EDE-F1C09996DDD5}"/>
              </a:ext>
            </a:extLst>
          </p:cNvPr>
          <p:cNvSpPr/>
          <p:nvPr/>
        </p:nvSpPr>
        <p:spPr>
          <a:xfrm>
            <a:off x="2070838" y="5712021"/>
            <a:ext cx="2926079" cy="243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B7E3856A-379D-597F-660E-A0F2E52181EF}"/>
              </a:ext>
            </a:extLst>
          </p:cNvPr>
          <p:cNvSpPr/>
          <p:nvPr/>
        </p:nvSpPr>
        <p:spPr>
          <a:xfrm>
            <a:off x="2192519" y="5954181"/>
            <a:ext cx="2850119" cy="2438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0274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6291B-CD09-84AE-79CF-55DEAA89F8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AFCC27-6AE2-CBC4-EF1A-E29989571C80}"/>
              </a:ext>
            </a:extLst>
          </p:cNvPr>
          <p:cNvPicPr>
            <a:picLocks noChangeAspect="1"/>
          </p:cNvPicPr>
          <p:nvPr/>
        </p:nvPicPr>
        <p:blipFill>
          <a:blip r:embed="rId2"/>
          <a:stretch>
            <a:fillRect/>
          </a:stretch>
        </p:blipFill>
        <p:spPr>
          <a:xfrm>
            <a:off x="399494" y="3124157"/>
            <a:ext cx="10786134" cy="412867"/>
          </a:xfrm>
          <a:prstGeom prst="rect">
            <a:avLst/>
          </a:prstGeom>
          <a:ln>
            <a:solidFill>
              <a:schemeClr val="tx1"/>
            </a:solidFill>
          </a:ln>
        </p:spPr>
      </p:pic>
      <p:sp>
        <p:nvSpPr>
          <p:cNvPr id="3" name="Title 2">
            <a:extLst>
              <a:ext uri="{FF2B5EF4-FFF2-40B4-BE49-F238E27FC236}">
                <a16:creationId xmlns:a16="http://schemas.microsoft.com/office/drawing/2014/main" id="{47308D16-43BB-E0F4-582D-0DA5FC3BF380}"/>
              </a:ext>
            </a:extLst>
          </p:cNvPr>
          <p:cNvSpPr>
            <a:spLocks noGrp="1"/>
          </p:cNvSpPr>
          <p:nvPr>
            <p:ph type="title"/>
          </p:nvPr>
        </p:nvSpPr>
        <p:spPr/>
        <p:txBody>
          <a:bodyPr>
            <a:normAutofit/>
          </a:bodyPr>
          <a:lstStyle/>
          <a:p>
            <a:pPr>
              <a:lnSpc>
                <a:spcPct val="90000"/>
              </a:lnSpc>
            </a:pPr>
            <a:r>
              <a:rPr lang="en-US" sz="3200" dirty="0"/>
              <a:t>Permanent Enrichment</a:t>
            </a:r>
          </a:p>
        </p:txBody>
      </p:sp>
      <p:sp>
        <p:nvSpPr>
          <p:cNvPr id="4" name="Content Placeholder 3">
            <a:extLst>
              <a:ext uri="{FF2B5EF4-FFF2-40B4-BE49-F238E27FC236}">
                <a16:creationId xmlns:a16="http://schemas.microsoft.com/office/drawing/2014/main" id="{689482F3-C8D3-3F09-FFC2-75F3F3180EFD}"/>
              </a:ext>
            </a:extLst>
          </p:cNvPr>
          <p:cNvSpPr>
            <a:spLocks noGrp="1"/>
          </p:cNvSpPr>
          <p:nvPr>
            <p:ph idx="1"/>
          </p:nvPr>
        </p:nvSpPr>
        <p:spPr>
          <a:xfrm>
            <a:off x="527381" y="841991"/>
            <a:ext cx="11233248" cy="1946929"/>
          </a:xfrm>
        </p:spPr>
        <p:txBody>
          <a:bodyPr>
            <a:normAutofit/>
          </a:bodyPr>
          <a:lstStyle/>
          <a:p>
            <a:pPr>
              <a:spcBef>
                <a:spcPts val="900"/>
              </a:spcBef>
              <a:buClrTx/>
            </a:pPr>
            <a:r>
              <a:rPr lang="en-US" sz="2000" dirty="0">
                <a:solidFill>
                  <a:schemeClr val="tx1"/>
                </a:solidFill>
              </a:rPr>
              <a:t>Field</a:t>
            </a:r>
            <a:br>
              <a:rPr lang="en-US" sz="2000" dirty="0">
                <a:solidFill>
                  <a:schemeClr val="tx1"/>
                </a:solidFill>
              </a:rPr>
            </a:br>
            <a:r>
              <a:rPr lang="en-US" sz="2000" dirty="0">
                <a:solidFill>
                  <a:schemeClr val="tx1"/>
                </a:solidFill>
                <a:latin typeface="Courier New" panose="02070309020205020404" pitchFamily="49" charset="0"/>
                <a:cs typeface="Courier New" panose="02070309020205020404" pitchFamily="49" charset="0"/>
              </a:rPr>
              <a:t>1001_ </a:t>
            </a:r>
            <a:r>
              <a:rPr lang="it-IT" sz="2000" dirty="0">
                <a:solidFill>
                  <a:schemeClr val="tx1"/>
                </a:solidFill>
                <a:latin typeface="Courier New" panose="02070309020205020404" pitchFamily="49" charset="0"/>
                <a:cs typeface="Courier New" panose="02070309020205020404" pitchFamily="49" charset="0"/>
              </a:rPr>
              <a:t>$$a Giannetti, Laura, $$e author. </a:t>
            </a:r>
            <a:br>
              <a:rPr lang="it-IT" sz="2000" dirty="0">
                <a:solidFill>
                  <a:schemeClr val="tx1"/>
                </a:solidFill>
              </a:rPr>
            </a:br>
            <a:r>
              <a:rPr lang="it-IT" sz="2000" dirty="0">
                <a:solidFill>
                  <a:schemeClr val="tx1"/>
                </a:solidFill>
              </a:rPr>
              <a:t>Got these URIs:</a:t>
            </a:r>
          </a:p>
          <a:p>
            <a:pPr>
              <a:spcBef>
                <a:spcPts val="900"/>
              </a:spcBef>
              <a:buClrTx/>
            </a:pPr>
            <a:r>
              <a:rPr lang="it-IT" sz="2000" dirty="0">
                <a:solidFill>
                  <a:schemeClr val="tx1"/>
                </a:solidFill>
              </a:rPr>
              <a:t>$$0 http://id.loc.gov/authorities/names/n2002038409 </a:t>
            </a:r>
          </a:p>
          <a:p>
            <a:pPr>
              <a:spcBef>
                <a:spcPts val="900"/>
              </a:spcBef>
              <a:buClrTx/>
            </a:pPr>
            <a:r>
              <a:rPr lang="it-IT" sz="2000" dirty="0">
                <a:solidFill>
                  <a:schemeClr val="tx1"/>
                </a:solidFill>
              </a:rPr>
              <a:t>$$1 http://viaf.org/viaf/55970241</a:t>
            </a:r>
            <a:endParaRPr lang="en-US" sz="2000" dirty="0">
              <a:solidFill>
                <a:schemeClr val="tx1"/>
              </a:solidFill>
            </a:endParaRP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cxnSp>
        <p:nvCxnSpPr>
          <p:cNvPr id="9" name="Straight Arrow Connector 8">
            <a:extLst>
              <a:ext uri="{FF2B5EF4-FFF2-40B4-BE49-F238E27FC236}">
                <a16:creationId xmlns:a16="http://schemas.microsoft.com/office/drawing/2014/main" id="{E4299B60-07B5-CCB4-B0F9-07000789900F}"/>
              </a:ext>
            </a:extLst>
          </p:cNvPr>
          <p:cNvCxnSpPr/>
          <p:nvPr/>
        </p:nvCxnSpPr>
        <p:spPr>
          <a:xfrm flipV="1">
            <a:off x="6096000" y="3657600"/>
            <a:ext cx="384043" cy="731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CD67757-C63E-B839-1248-C454A98C6015}"/>
              </a:ext>
            </a:extLst>
          </p:cNvPr>
          <p:cNvCxnSpPr/>
          <p:nvPr/>
        </p:nvCxnSpPr>
        <p:spPr>
          <a:xfrm flipV="1">
            <a:off x="9552384" y="3644605"/>
            <a:ext cx="384043" cy="731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5599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D4CAE-EB61-2E03-818D-149429D388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1CBC4D-CB67-7948-9EE3-312781474CB8}"/>
              </a:ext>
            </a:extLst>
          </p:cNvPr>
          <p:cNvSpPr>
            <a:spLocks noGrp="1"/>
          </p:cNvSpPr>
          <p:nvPr>
            <p:ph type="title"/>
          </p:nvPr>
        </p:nvSpPr>
        <p:spPr/>
        <p:txBody>
          <a:bodyPr>
            <a:normAutofit/>
          </a:bodyPr>
          <a:lstStyle/>
          <a:p>
            <a:pPr>
              <a:lnSpc>
                <a:spcPct val="90000"/>
              </a:lnSpc>
            </a:pPr>
            <a:r>
              <a:rPr lang="en-US" sz="3200" dirty="0"/>
              <a:t>Permanent Enrichment</a:t>
            </a:r>
          </a:p>
        </p:txBody>
      </p:sp>
      <p:sp>
        <p:nvSpPr>
          <p:cNvPr id="4" name="Content Placeholder 3">
            <a:extLst>
              <a:ext uri="{FF2B5EF4-FFF2-40B4-BE49-F238E27FC236}">
                <a16:creationId xmlns:a16="http://schemas.microsoft.com/office/drawing/2014/main" id="{A0A1F0AB-47EC-2C8D-E9C9-6FE2E685A30C}"/>
              </a:ext>
            </a:extLst>
          </p:cNvPr>
          <p:cNvSpPr>
            <a:spLocks noGrp="1"/>
          </p:cNvSpPr>
          <p:nvPr>
            <p:ph idx="1"/>
          </p:nvPr>
        </p:nvSpPr>
        <p:spPr>
          <a:xfrm>
            <a:off x="527381" y="841991"/>
            <a:ext cx="11233248" cy="1639897"/>
          </a:xfrm>
        </p:spPr>
        <p:txBody>
          <a:bodyPr>
            <a:normAutofit/>
          </a:bodyPr>
          <a:lstStyle/>
          <a:p>
            <a:pPr>
              <a:spcBef>
                <a:spcPts val="900"/>
              </a:spcBef>
              <a:buClrTx/>
            </a:pPr>
            <a:r>
              <a:rPr lang="en-US" sz="2000" dirty="0">
                <a:solidFill>
                  <a:schemeClr val="tx1"/>
                </a:solidFill>
              </a:rPr>
              <a:t>Field</a:t>
            </a:r>
            <a:br>
              <a:rPr lang="en-US" sz="2000" dirty="0">
                <a:solidFill>
                  <a:schemeClr val="tx1"/>
                </a:solidFill>
              </a:rPr>
            </a:br>
            <a:r>
              <a:rPr lang="en-US" sz="2000" dirty="0">
                <a:solidFill>
                  <a:schemeClr val="tx1"/>
                </a:solidFill>
                <a:latin typeface="Courier New" panose="02070309020205020404" pitchFamily="49" charset="0"/>
                <a:cs typeface="Courier New" panose="02070309020205020404" pitchFamily="49" charset="0"/>
              </a:rPr>
              <a:t>650_0 $$a Food habits $$z Italy $$x History $$y 16th century. </a:t>
            </a:r>
            <a:br>
              <a:rPr lang="it-IT" sz="2000" dirty="0">
                <a:solidFill>
                  <a:schemeClr val="tx1"/>
                </a:solidFill>
                <a:latin typeface="Courier New" panose="02070309020205020404" pitchFamily="49" charset="0"/>
                <a:cs typeface="Courier New" panose="02070309020205020404" pitchFamily="49" charset="0"/>
              </a:rPr>
            </a:br>
            <a:r>
              <a:rPr lang="it-IT" sz="2000" dirty="0">
                <a:solidFill>
                  <a:schemeClr val="tx1"/>
                </a:solidFill>
              </a:rPr>
              <a:t>Got this URI:</a:t>
            </a:r>
          </a:p>
          <a:p>
            <a:pPr>
              <a:spcBef>
                <a:spcPts val="900"/>
              </a:spcBef>
              <a:buClrTx/>
            </a:pPr>
            <a:r>
              <a:rPr lang="it-IT" sz="2000" dirty="0">
                <a:solidFill>
                  <a:schemeClr val="tx1"/>
                </a:solidFill>
              </a:rPr>
              <a:t>$$0 http://id.loc.gov/authorities/subjects/sh85050275</a:t>
            </a:r>
            <a:endParaRPr lang="en-US" sz="2000" dirty="0">
              <a:solidFill>
                <a:schemeClr val="tx1"/>
              </a:solidFill>
            </a:endParaRPr>
          </a:p>
          <a:p>
            <a:pPr>
              <a:spcBef>
                <a:spcPts val="900"/>
              </a:spcBef>
              <a:buClrTx/>
            </a:pPr>
            <a:endParaRPr lang="en-US" sz="2000" dirty="0">
              <a:solidFill>
                <a:schemeClr val="tx1"/>
              </a:solidFill>
            </a:endParaRPr>
          </a:p>
        </p:txBody>
      </p:sp>
      <p:cxnSp>
        <p:nvCxnSpPr>
          <p:cNvPr id="2" name="Straight Arrow Connector 1">
            <a:extLst>
              <a:ext uri="{FF2B5EF4-FFF2-40B4-BE49-F238E27FC236}">
                <a16:creationId xmlns:a16="http://schemas.microsoft.com/office/drawing/2014/main" id="{1074F761-CCB1-847F-824A-A5E0EE7A0BE0}"/>
              </a:ext>
            </a:extLst>
          </p:cNvPr>
          <p:cNvCxnSpPr/>
          <p:nvPr/>
        </p:nvCxnSpPr>
        <p:spPr>
          <a:xfrm flipV="1">
            <a:off x="7748753" y="3436001"/>
            <a:ext cx="384043" cy="7315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00E0E70-2D5D-0AC9-F0B3-8DD0CEB21219}"/>
              </a:ext>
            </a:extLst>
          </p:cNvPr>
          <p:cNvPicPr>
            <a:picLocks noChangeAspect="1"/>
          </p:cNvPicPr>
          <p:nvPr/>
        </p:nvPicPr>
        <p:blipFill>
          <a:blip r:embed="rId2"/>
          <a:stretch>
            <a:fillRect/>
          </a:stretch>
        </p:blipFill>
        <p:spPr>
          <a:xfrm>
            <a:off x="236670" y="2906097"/>
            <a:ext cx="11611530" cy="522903"/>
          </a:xfrm>
          <a:prstGeom prst="rect">
            <a:avLst/>
          </a:prstGeom>
          <a:ln>
            <a:solidFill>
              <a:schemeClr val="tx1"/>
            </a:solidFill>
          </a:ln>
        </p:spPr>
      </p:pic>
    </p:spTree>
    <p:extLst>
      <p:ext uri="{BB962C8B-B14F-4D97-AF65-F5344CB8AC3E}">
        <p14:creationId xmlns:p14="http://schemas.microsoft.com/office/powerpoint/2010/main" val="182932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200" dirty="0"/>
              <a:t>Enrichment Types</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28736"/>
            <a:ext cx="11233248" cy="1536169"/>
          </a:xfrm>
        </p:spPr>
        <p:txBody>
          <a:bodyPr>
            <a:normAutofit/>
          </a:bodyPr>
          <a:lstStyle/>
          <a:p>
            <a:pPr>
              <a:spcBef>
                <a:spcPts val="900"/>
              </a:spcBef>
              <a:buClrTx/>
            </a:pPr>
            <a:r>
              <a:rPr lang="en-US" sz="2000" dirty="0">
                <a:solidFill>
                  <a:schemeClr val="tx1"/>
                </a:solidFill>
              </a:rPr>
              <a:t>There are two Enrichment Types:</a:t>
            </a:r>
          </a:p>
          <a:p>
            <a:pPr lvl="1"/>
            <a:r>
              <a:rPr lang="en-US" sz="2000" dirty="0"/>
              <a:t>On the Fly</a:t>
            </a:r>
          </a:p>
          <a:p>
            <a:pPr lvl="1"/>
            <a:r>
              <a:rPr lang="en-US" sz="2000" dirty="0"/>
              <a:t>Permanent</a:t>
            </a:r>
          </a:p>
          <a:p>
            <a:pPr>
              <a:spcBef>
                <a:spcPts val="900"/>
              </a:spcBef>
              <a:buClrTx/>
            </a:pPr>
            <a:endParaRPr lang="en-US" sz="2000" dirty="0">
              <a:solidFill>
                <a:schemeClr val="tx1"/>
              </a:solidFill>
            </a:endParaRPr>
          </a:p>
        </p:txBody>
      </p:sp>
      <p:pic>
        <p:nvPicPr>
          <p:cNvPr id="5" name="Picture 4">
            <a:extLst>
              <a:ext uri="{FF2B5EF4-FFF2-40B4-BE49-F238E27FC236}">
                <a16:creationId xmlns:a16="http://schemas.microsoft.com/office/drawing/2014/main" id="{62CCE7F6-0D8D-05D1-667B-0F1D71714AA0}"/>
              </a:ext>
            </a:extLst>
          </p:cNvPr>
          <p:cNvPicPr>
            <a:picLocks noChangeAspect="1"/>
          </p:cNvPicPr>
          <p:nvPr/>
        </p:nvPicPr>
        <p:blipFill>
          <a:blip r:embed="rId2"/>
          <a:stretch>
            <a:fillRect/>
          </a:stretch>
        </p:blipFill>
        <p:spPr>
          <a:xfrm>
            <a:off x="4432300" y="1881833"/>
            <a:ext cx="3327400" cy="2425700"/>
          </a:xfrm>
          <a:prstGeom prst="rect">
            <a:avLst/>
          </a:prstGeom>
          <a:ln>
            <a:solidFill>
              <a:schemeClr val="tx1"/>
            </a:solidFill>
          </a:ln>
        </p:spPr>
      </p:pic>
      <p:sp>
        <p:nvSpPr>
          <p:cNvPr id="7" name="Rectangle 6">
            <a:extLst>
              <a:ext uri="{FF2B5EF4-FFF2-40B4-BE49-F238E27FC236}">
                <a16:creationId xmlns:a16="http://schemas.microsoft.com/office/drawing/2014/main" id="{225B0B6A-D6ED-75C7-336D-9A75CE2D3EAB}"/>
              </a:ext>
            </a:extLst>
          </p:cNvPr>
          <p:cNvSpPr/>
          <p:nvPr/>
        </p:nvSpPr>
        <p:spPr>
          <a:xfrm>
            <a:off x="4432015" y="3773874"/>
            <a:ext cx="2047743" cy="3416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EC5A65E3-6773-4B2A-C00A-8F3E2E8B31AD}"/>
              </a:ext>
            </a:extLst>
          </p:cNvPr>
          <p:cNvSpPr/>
          <p:nvPr/>
        </p:nvSpPr>
        <p:spPr>
          <a:xfrm>
            <a:off x="4432015" y="3346827"/>
            <a:ext cx="2047743" cy="3416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F505950F-5874-5B7D-778F-3BB894546A40}"/>
              </a:ext>
            </a:extLst>
          </p:cNvPr>
          <p:cNvPicPr>
            <a:picLocks noChangeAspect="1"/>
          </p:cNvPicPr>
          <p:nvPr/>
        </p:nvPicPr>
        <p:blipFill>
          <a:blip r:embed="rId3"/>
          <a:stretch>
            <a:fillRect/>
          </a:stretch>
        </p:blipFill>
        <p:spPr>
          <a:xfrm>
            <a:off x="0" y="4454595"/>
            <a:ext cx="12192000" cy="593912"/>
          </a:xfrm>
          <a:prstGeom prst="rect">
            <a:avLst/>
          </a:prstGeom>
        </p:spPr>
      </p:pic>
      <p:pic>
        <p:nvPicPr>
          <p:cNvPr id="10" name="Picture 9">
            <a:extLst>
              <a:ext uri="{FF2B5EF4-FFF2-40B4-BE49-F238E27FC236}">
                <a16:creationId xmlns:a16="http://schemas.microsoft.com/office/drawing/2014/main" id="{0F98B6FB-1B72-C0B9-63E5-9CFB549D19A2}"/>
              </a:ext>
            </a:extLst>
          </p:cNvPr>
          <p:cNvPicPr>
            <a:picLocks noChangeAspect="1"/>
          </p:cNvPicPr>
          <p:nvPr/>
        </p:nvPicPr>
        <p:blipFill>
          <a:blip r:embed="rId4"/>
          <a:stretch>
            <a:fillRect/>
          </a:stretch>
        </p:blipFill>
        <p:spPr>
          <a:xfrm>
            <a:off x="0" y="5007780"/>
            <a:ext cx="12192000" cy="456921"/>
          </a:xfrm>
          <a:prstGeom prst="rect">
            <a:avLst/>
          </a:prstGeom>
        </p:spPr>
      </p:pic>
      <p:pic>
        <p:nvPicPr>
          <p:cNvPr id="11" name="Picture 10">
            <a:extLst>
              <a:ext uri="{FF2B5EF4-FFF2-40B4-BE49-F238E27FC236}">
                <a16:creationId xmlns:a16="http://schemas.microsoft.com/office/drawing/2014/main" id="{29D97383-8EEC-5357-06D0-FDE2685A0E61}"/>
              </a:ext>
            </a:extLst>
          </p:cNvPr>
          <p:cNvPicPr>
            <a:picLocks noChangeAspect="1"/>
          </p:cNvPicPr>
          <p:nvPr/>
        </p:nvPicPr>
        <p:blipFill>
          <a:blip r:embed="rId5"/>
          <a:stretch>
            <a:fillRect/>
          </a:stretch>
        </p:blipFill>
        <p:spPr>
          <a:xfrm>
            <a:off x="0" y="5486982"/>
            <a:ext cx="12192000" cy="523309"/>
          </a:xfrm>
          <a:prstGeom prst="rect">
            <a:avLst/>
          </a:prstGeom>
        </p:spPr>
      </p:pic>
      <p:sp>
        <p:nvSpPr>
          <p:cNvPr id="12" name="Rectangle 11">
            <a:extLst>
              <a:ext uri="{FF2B5EF4-FFF2-40B4-BE49-F238E27FC236}">
                <a16:creationId xmlns:a16="http://schemas.microsoft.com/office/drawing/2014/main" id="{771E64BA-39D6-8624-FD68-74D5A296C891}"/>
              </a:ext>
            </a:extLst>
          </p:cNvPr>
          <p:cNvSpPr/>
          <p:nvPr/>
        </p:nvSpPr>
        <p:spPr>
          <a:xfrm>
            <a:off x="10320470" y="5070789"/>
            <a:ext cx="1398348" cy="3939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DC1B6B6E-8AB4-E215-F6DE-5D51FA75E93C}"/>
              </a:ext>
            </a:extLst>
          </p:cNvPr>
          <p:cNvSpPr/>
          <p:nvPr/>
        </p:nvSpPr>
        <p:spPr>
          <a:xfrm>
            <a:off x="10320470" y="5573973"/>
            <a:ext cx="1398348" cy="3939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32155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371B4-3764-C3E2-C00D-34E713C19936}"/>
              </a:ext>
            </a:extLst>
          </p:cNvPr>
          <p:cNvSpPr>
            <a:spLocks noGrp="1"/>
          </p:cNvSpPr>
          <p:nvPr>
            <p:ph type="body" sz="quarter" idx="16"/>
          </p:nvPr>
        </p:nvSpPr>
        <p:spPr/>
        <p:txBody>
          <a:bodyPr/>
          <a:lstStyle/>
          <a:p>
            <a:r>
              <a:rPr lang="en-US"/>
              <a:t>Thank You</a:t>
            </a:r>
          </a:p>
        </p:txBody>
      </p:sp>
      <p:sp>
        <p:nvSpPr>
          <p:cNvPr id="3" name="Text Placeholder 2">
            <a:extLst>
              <a:ext uri="{FF2B5EF4-FFF2-40B4-BE49-F238E27FC236}">
                <a16:creationId xmlns:a16="http://schemas.microsoft.com/office/drawing/2014/main" id="{7933B34A-884F-56BA-4FCB-3C21D0F1794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30A9F17-407C-C393-8CD0-E1AB3817F1A5}"/>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90581028-6574-F81E-E45A-88B0A38C525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054183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pPr>
              <a:lnSpc>
                <a:spcPct val="90000"/>
              </a:lnSpc>
            </a:pPr>
            <a:r>
              <a:rPr lang="en-US" sz="3200" dirty="0"/>
              <a:t>Enrichment Types</a:t>
            </a:r>
          </a:p>
        </p:txBody>
      </p:sp>
      <p:sp>
        <p:nvSpPr>
          <p:cNvPr id="4" name="Content Placeholder 3">
            <a:extLst>
              <a:ext uri="{FF2B5EF4-FFF2-40B4-BE49-F238E27FC236}">
                <a16:creationId xmlns:a16="http://schemas.microsoft.com/office/drawing/2014/main" id="{2490F34D-A7E2-4EA9-8B1A-78371A1F1CD1}"/>
              </a:ext>
            </a:extLst>
          </p:cNvPr>
          <p:cNvSpPr>
            <a:spLocks noGrp="1"/>
          </p:cNvSpPr>
          <p:nvPr>
            <p:ph idx="1"/>
          </p:nvPr>
        </p:nvSpPr>
        <p:spPr>
          <a:xfrm>
            <a:off x="527381" y="1028735"/>
            <a:ext cx="11233248" cy="3360372"/>
          </a:xfrm>
        </p:spPr>
        <p:txBody>
          <a:bodyPr>
            <a:normAutofit/>
          </a:bodyPr>
          <a:lstStyle/>
          <a:p>
            <a:pPr>
              <a:spcBef>
                <a:spcPts val="900"/>
              </a:spcBef>
              <a:buClrTx/>
            </a:pPr>
            <a:r>
              <a:rPr lang="en-US" sz="2000" dirty="0">
                <a:solidFill>
                  <a:schemeClr val="tx1"/>
                </a:solidFill>
              </a:rPr>
              <a:t>On the Fly Enrichment</a:t>
            </a:r>
          </a:p>
          <a:p>
            <a:pPr lvl="1"/>
            <a:r>
              <a:rPr lang="en-US" sz="2000" dirty="0"/>
              <a:t>Adds the URI to the headings of the record during export (via the General Publishing Profile) </a:t>
            </a:r>
          </a:p>
          <a:p>
            <a:pPr>
              <a:spcBef>
                <a:spcPts val="900"/>
              </a:spcBef>
              <a:buClrTx/>
            </a:pPr>
            <a:r>
              <a:rPr lang="en-US" sz="2000" dirty="0">
                <a:solidFill>
                  <a:schemeClr val="tx1"/>
                </a:solidFill>
              </a:rPr>
              <a:t>Permanent Enrichment</a:t>
            </a:r>
          </a:p>
          <a:p>
            <a:pPr lvl="1"/>
            <a:r>
              <a:rPr lang="en-US" sz="2000" dirty="0"/>
              <a:t>Adds the URI to the headings of the record permanently in the repository</a:t>
            </a:r>
          </a:p>
          <a:p>
            <a:pPr>
              <a:spcBef>
                <a:spcPts val="900"/>
              </a:spcBef>
              <a:buClrTx/>
            </a:pPr>
            <a:endParaRPr lang="en-US" sz="2000" dirty="0">
              <a:solidFill>
                <a:schemeClr val="tx1"/>
              </a:solidFill>
            </a:endParaRPr>
          </a:p>
          <a:p>
            <a:pPr>
              <a:spcBef>
                <a:spcPts val="900"/>
              </a:spcBef>
              <a:buClrTx/>
            </a:pPr>
            <a:endParaRPr lang="en-US" sz="2000" dirty="0">
              <a:solidFill>
                <a:schemeClr val="tx1"/>
              </a:solidFill>
            </a:endParaRPr>
          </a:p>
        </p:txBody>
      </p:sp>
    </p:spTree>
    <p:extLst>
      <p:ext uri="{BB962C8B-B14F-4D97-AF65-F5344CB8AC3E}">
        <p14:creationId xmlns:p14="http://schemas.microsoft.com/office/powerpoint/2010/main" val="869709516"/>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ln w="28575">
              <a:noFill/>
            </a:ln>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http://schemas.microsoft.com/office/2006/metadata/properties"/>
    <ds:schemaRef ds:uri="http://schemas.microsoft.com/office/2006/documentManagement/types"/>
    <ds:schemaRef ds:uri="1ee16b87-d06b-4acc-bab3-ebea1d9e5ffa"/>
    <ds:schemaRef ds:uri="http://purl.org/dc/elements/1.1/"/>
    <ds:schemaRef ds:uri="http://purl.org/dc/dcmitype/"/>
    <ds:schemaRef ds:uri="http://purl.org/dc/terms/"/>
    <ds:schemaRef ds:uri="cec4d0f3-197b-4313-9bcc-a9a9b4711ab2"/>
    <ds:schemaRef ds:uri="http://schemas.microsoft.com/sharepoint/v3"/>
    <ds:schemaRef ds:uri="http://schemas.microsoft.com/office/infopath/2007/PartnerControls"/>
    <ds:schemaRef ds:uri="http://schemas.openxmlformats.org/package/2006/metadata/core-properties"/>
    <ds:schemaRef ds:uri="d970c9ed-be0d-4385-ae12-bba36a1d31bb"/>
    <ds:schemaRef ds:uri="a82fdb6e-c179-430d-8182-68f5a58a7fb4"/>
    <ds:schemaRef ds:uri="15b4db40-66c5-4774-a7a4-592c47258125"/>
    <ds:schemaRef ds:uri="http://www.w3.org/XML/1998/namespace"/>
  </ds:schemaRefs>
</ds:datastoreItem>
</file>

<file path=customXml/itemProps3.xml><?xml version="1.0" encoding="utf-8"?>
<ds:datastoreItem xmlns:ds="http://schemas.openxmlformats.org/officeDocument/2006/customXml" ds:itemID="{C5007BDE-32F0-4304-9130-FBE0AF4FD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27375</TotalTime>
  <Words>4111</Words>
  <Application>Microsoft Office PowerPoint</Application>
  <PresentationFormat>Widescreen</PresentationFormat>
  <Paragraphs>316</Paragraphs>
  <Slides>80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Avenir Next LT Pro</vt:lpstr>
      <vt:lpstr>Avenir Next LT Pro Demi</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PowerPoint Presentation</vt:lpstr>
      <vt:lpstr>Enrichment Types</vt:lpstr>
      <vt:lpstr>Enrichment Types</vt:lpstr>
      <vt:lpstr>PowerPoint Presentation</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On the Fly Enrichment</vt:lpstr>
      <vt:lpstr>PowerPoint Presentation</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Permanent Enrichment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123</cp:revision>
  <dcterms:created xsi:type="dcterms:W3CDTF">2023-07-24T19:21:55Z</dcterms:created>
  <dcterms:modified xsi:type="dcterms:W3CDTF">2026-03-23T06:52:46Z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